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20" r:id="rId2"/>
    <p:sldId id="325" r:id="rId3"/>
    <p:sldId id="321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7" r:id="rId15"/>
    <p:sldId id="338" r:id="rId16"/>
    <p:sldId id="339" r:id="rId17"/>
    <p:sldId id="340" r:id="rId18"/>
    <p:sldId id="341" r:id="rId19"/>
  </p:sldIdLst>
  <p:sldSz cx="9144000" cy="6858000" type="screen4x3"/>
  <p:notesSz cx="6980238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A663931-8896-5B40-85E0-E1224730F8B1}">
          <p14:sldIdLst>
            <p14:sldId id="320"/>
            <p14:sldId id="325"/>
            <p14:sldId id="321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7"/>
            <p14:sldId id="338"/>
            <p14:sldId id="339"/>
            <p14:sldId id="340"/>
            <p14:sldId id="34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92">
          <p15:clr>
            <a:srgbClr val="A4A3A4"/>
          </p15:clr>
        </p15:guide>
        <p15:guide id="2" orient="horz" pos="104">
          <p15:clr>
            <a:srgbClr val="A4A3A4"/>
          </p15:clr>
        </p15:guide>
        <p15:guide id="3" pos="5646">
          <p15:clr>
            <a:srgbClr val="A4A3A4"/>
          </p15:clr>
        </p15:guide>
        <p15:guide id="4" pos="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DCEC9"/>
    <a:srgbClr val="ECF1F8"/>
    <a:srgbClr val="70B75E"/>
    <a:srgbClr val="FFCF01"/>
    <a:srgbClr val="6A2C91"/>
    <a:srgbClr val="2EAFA4"/>
    <a:srgbClr val="F15D22"/>
    <a:srgbClr val="FFE794"/>
    <a:srgbClr val="0095D3"/>
    <a:srgbClr val="00A5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44" autoAdjust="0"/>
    <p:restoredTop sz="96532" autoAdjust="0"/>
  </p:normalViewPr>
  <p:slideViewPr>
    <p:cSldViewPr snapToGrid="0" showGuides="1">
      <p:cViewPr varScale="1">
        <p:scale>
          <a:sx n="112" d="100"/>
          <a:sy n="112" d="100"/>
        </p:scale>
        <p:origin x="1386" y="108"/>
      </p:cViewPr>
      <p:guideLst>
        <p:guide orient="horz" pos="792"/>
        <p:guide orient="horz" pos="104"/>
        <p:guide pos="5646"/>
        <p:guide pos="102"/>
      </p:guideLst>
    </p:cSldViewPr>
  </p:slideViewPr>
  <p:outlineViewPr>
    <p:cViewPr>
      <p:scale>
        <a:sx n="33" d="100"/>
        <a:sy n="33" d="100"/>
      </p:scale>
      <p:origin x="0" y="81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7" d="100"/>
        <a:sy n="167" d="100"/>
      </p:scale>
      <p:origin x="0" y="12168"/>
    </p:cViewPr>
  </p:sorterViewPr>
  <p:notesViewPr>
    <p:cSldViewPr snapToGrid="0">
      <p:cViewPr varScale="1">
        <p:scale>
          <a:sx n="103" d="100"/>
          <a:sy n="103" d="100"/>
        </p:scale>
        <p:origin x="-3952" y="-104"/>
      </p:cViewPr>
      <p:guideLst>
        <p:guide orient="horz" pos="2880"/>
        <p:guide pos="21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B7931C-B507-47E9-85D0-DF012392200A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4942E9EA-311F-4E7D-B3C2-53CB5D900DBF}">
      <dgm:prSet phldrT="[Text]"/>
      <dgm:spPr/>
      <dgm:t>
        <a:bodyPr/>
        <a:lstStyle/>
        <a:p>
          <a:r>
            <a:rPr lang="en-US" dirty="0" smtClean="0"/>
            <a:t>Entry</a:t>
          </a:r>
          <a:endParaRPr lang="en-US" dirty="0"/>
        </a:p>
      </dgm:t>
    </dgm:pt>
    <dgm:pt modelId="{2EFBFB71-3EEE-47F7-B68E-71FE32E0D9E3}" type="parTrans" cxnId="{2B56D197-82BE-4FA1-86C9-07D994B6C23B}">
      <dgm:prSet/>
      <dgm:spPr/>
      <dgm:t>
        <a:bodyPr/>
        <a:lstStyle/>
        <a:p>
          <a:endParaRPr lang="en-US"/>
        </a:p>
      </dgm:t>
    </dgm:pt>
    <dgm:pt modelId="{C3114DF9-AD82-44FF-886A-5446AE0FC22F}" type="sibTrans" cxnId="{2B56D197-82BE-4FA1-86C9-07D994B6C23B}">
      <dgm:prSet/>
      <dgm:spPr/>
      <dgm:t>
        <a:bodyPr/>
        <a:lstStyle/>
        <a:p>
          <a:endParaRPr lang="en-US"/>
        </a:p>
      </dgm:t>
    </dgm:pt>
    <dgm:pt modelId="{9801BB7E-A625-4046-BA7C-6DD071C63F68}">
      <dgm:prSet phldrT="[Text]"/>
      <dgm:spPr/>
      <dgm:t>
        <a:bodyPr/>
        <a:lstStyle/>
        <a:p>
          <a:r>
            <a:rPr lang="en-US" dirty="0" smtClean="0"/>
            <a:t>Adoption</a:t>
          </a:r>
          <a:endParaRPr lang="en-US" dirty="0"/>
        </a:p>
      </dgm:t>
    </dgm:pt>
    <dgm:pt modelId="{7423B1F0-EFEE-49EB-B7DF-09BD033FC90F}" type="parTrans" cxnId="{5CB6DB0E-13F5-4B00-93FE-DBB6C8D94C4E}">
      <dgm:prSet/>
      <dgm:spPr/>
      <dgm:t>
        <a:bodyPr/>
        <a:lstStyle/>
        <a:p>
          <a:endParaRPr lang="en-US"/>
        </a:p>
      </dgm:t>
    </dgm:pt>
    <dgm:pt modelId="{2EEB158B-0F22-47DC-A228-2A9945A8B9ED}" type="sibTrans" cxnId="{5CB6DB0E-13F5-4B00-93FE-DBB6C8D94C4E}">
      <dgm:prSet/>
      <dgm:spPr/>
      <dgm:t>
        <a:bodyPr/>
        <a:lstStyle/>
        <a:p>
          <a:endParaRPr lang="en-US"/>
        </a:p>
      </dgm:t>
    </dgm:pt>
    <dgm:pt modelId="{1A83AED1-9FFE-4F4B-AE15-CAB3E23C72AD}">
      <dgm:prSet phldrT="[Text]"/>
      <dgm:spPr/>
      <dgm:t>
        <a:bodyPr/>
        <a:lstStyle/>
        <a:p>
          <a:r>
            <a:rPr lang="en-US" dirty="0" smtClean="0"/>
            <a:t>Adaptation</a:t>
          </a:r>
          <a:endParaRPr lang="en-US" dirty="0"/>
        </a:p>
      </dgm:t>
    </dgm:pt>
    <dgm:pt modelId="{72B03C02-04CE-48DC-8D19-EB2D16741549}" type="parTrans" cxnId="{DAD8E502-3138-495C-88F6-4E09FD26DA70}">
      <dgm:prSet/>
      <dgm:spPr/>
      <dgm:t>
        <a:bodyPr/>
        <a:lstStyle/>
        <a:p>
          <a:endParaRPr lang="en-US"/>
        </a:p>
      </dgm:t>
    </dgm:pt>
    <dgm:pt modelId="{B6106D54-6832-4918-A59D-B3B569D2381E}" type="sibTrans" cxnId="{DAD8E502-3138-495C-88F6-4E09FD26DA70}">
      <dgm:prSet/>
      <dgm:spPr/>
      <dgm:t>
        <a:bodyPr/>
        <a:lstStyle/>
        <a:p>
          <a:endParaRPr lang="en-US"/>
        </a:p>
      </dgm:t>
    </dgm:pt>
    <dgm:pt modelId="{BD842C44-4F37-4ABC-904B-E9C2E70D7910}">
      <dgm:prSet phldrT="[Text]"/>
      <dgm:spPr/>
      <dgm:t>
        <a:bodyPr/>
        <a:lstStyle/>
        <a:p>
          <a:r>
            <a:rPr lang="en-US" dirty="0" smtClean="0"/>
            <a:t>Infusion</a:t>
          </a:r>
          <a:endParaRPr lang="en-US" dirty="0"/>
        </a:p>
      </dgm:t>
    </dgm:pt>
    <dgm:pt modelId="{74F8026D-0D36-41A0-8AFE-3CC7D1809941}" type="parTrans" cxnId="{454C3712-AD55-4D65-AEE5-2C694849F955}">
      <dgm:prSet/>
      <dgm:spPr/>
      <dgm:t>
        <a:bodyPr/>
        <a:lstStyle/>
        <a:p>
          <a:endParaRPr lang="en-US"/>
        </a:p>
      </dgm:t>
    </dgm:pt>
    <dgm:pt modelId="{FAB1CC0E-8587-4A2B-98B9-9EBB698AB8F0}" type="sibTrans" cxnId="{454C3712-AD55-4D65-AEE5-2C694849F955}">
      <dgm:prSet/>
      <dgm:spPr/>
      <dgm:t>
        <a:bodyPr/>
        <a:lstStyle/>
        <a:p>
          <a:endParaRPr lang="en-US"/>
        </a:p>
      </dgm:t>
    </dgm:pt>
    <dgm:pt modelId="{9202DE48-BEFE-4711-84EB-2A97B25A77BC}">
      <dgm:prSet phldrT="[Text]"/>
      <dgm:spPr/>
      <dgm:t>
        <a:bodyPr/>
        <a:lstStyle/>
        <a:p>
          <a:r>
            <a:rPr lang="en-US" dirty="0" smtClean="0"/>
            <a:t>Transformation</a:t>
          </a:r>
          <a:endParaRPr lang="en-US" dirty="0"/>
        </a:p>
      </dgm:t>
    </dgm:pt>
    <dgm:pt modelId="{A409E2F6-1CCE-418C-9BB4-923934590626}" type="parTrans" cxnId="{F461FE42-B7BB-45C4-9D3C-794C4C2788D7}">
      <dgm:prSet/>
      <dgm:spPr/>
      <dgm:t>
        <a:bodyPr/>
        <a:lstStyle/>
        <a:p>
          <a:endParaRPr lang="en-US"/>
        </a:p>
      </dgm:t>
    </dgm:pt>
    <dgm:pt modelId="{29107776-20C3-4CED-9BC4-2D5943928D62}" type="sibTrans" cxnId="{F461FE42-B7BB-45C4-9D3C-794C4C2788D7}">
      <dgm:prSet/>
      <dgm:spPr/>
      <dgm:t>
        <a:bodyPr/>
        <a:lstStyle/>
        <a:p>
          <a:endParaRPr lang="en-US"/>
        </a:p>
      </dgm:t>
    </dgm:pt>
    <dgm:pt modelId="{C0A0E05A-4FB5-4CBA-9E83-12B407298F97}" type="pres">
      <dgm:prSet presAssocID="{BDB7931C-B507-47E9-85D0-DF012392200A}" presName="CompostProcess" presStyleCnt="0">
        <dgm:presLayoutVars>
          <dgm:dir/>
          <dgm:resizeHandles val="exact"/>
        </dgm:presLayoutVars>
      </dgm:prSet>
      <dgm:spPr/>
    </dgm:pt>
    <dgm:pt modelId="{15738638-A2BE-42D0-9C0F-21CEAF6AAB7F}" type="pres">
      <dgm:prSet presAssocID="{BDB7931C-B507-47E9-85D0-DF012392200A}" presName="arrow" presStyleLbl="bgShp" presStyleIdx="0" presStyleCnt="1"/>
      <dgm:spPr/>
    </dgm:pt>
    <dgm:pt modelId="{E70F4169-1029-40D2-B73A-5298F5E1FA9E}" type="pres">
      <dgm:prSet presAssocID="{BDB7931C-B507-47E9-85D0-DF012392200A}" presName="linearProcess" presStyleCnt="0"/>
      <dgm:spPr/>
    </dgm:pt>
    <dgm:pt modelId="{DA128092-B5AC-4565-B99B-C441874E2C1F}" type="pres">
      <dgm:prSet presAssocID="{4942E9EA-311F-4E7D-B3C2-53CB5D900DBF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97EAD5-9AC8-4FAF-A72C-3FB01E0CDD3D}" type="pres">
      <dgm:prSet presAssocID="{C3114DF9-AD82-44FF-886A-5446AE0FC22F}" presName="sibTrans" presStyleCnt="0"/>
      <dgm:spPr/>
    </dgm:pt>
    <dgm:pt modelId="{9567639B-A32D-4F20-B779-FBEAA5FEAB2E}" type="pres">
      <dgm:prSet presAssocID="{9801BB7E-A625-4046-BA7C-6DD071C63F68}" presName="textNode" presStyleLbl="node1" presStyleIdx="1" presStyleCnt="5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78F95F-DE3B-456D-982F-FAFF589A9745}" type="pres">
      <dgm:prSet presAssocID="{2EEB158B-0F22-47DC-A228-2A9945A8B9ED}" presName="sibTrans" presStyleCnt="0"/>
      <dgm:spPr/>
    </dgm:pt>
    <dgm:pt modelId="{3C205BD4-A108-4DC3-B396-D6C85687FE51}" type="pres">
      <dgm:prSet presAssocID="{1A83AED1-9FFE-4F4B-AE15-CAB3E23C72AD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C8611B-4A3F-4A05-9C48-9B6CD031BAD3}" type="pres">
      <dgm:prSet presAssocID="{B6106D54-6832-4918-A59D-B3B569D2381E}" presName="sibTrans" presStyleCnt="0"/>
      <dgm:spPr/>
    </dgm:pt>
    <dgm:pt modelId="{EB13DAD6-3A93-429E-B2CA-E2DAA51941E7}" type="pres">
      <dgm:prSet presAssocID="{BD842C44-4F37-4ABC-904B-E9C2E70D7910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A5B23A-D2A9-4867-8DB3-F5599E177230}" type="pres">
      <dgm:prSet presAssocID="{FAB1CC0E-8587-4A2B-98B9-9EBB698AB8F0}" presName="sibTrans" presStyleCnt="0"/>
      <dgm:spPr/>
    </dgm:pt>
    <dgm:pt modelId="{551A97A1-2F80-4375-8DB3-99F848D1205E}" type="pres">
      <dgm:prSet presAssocID="{9202DE48-BEFE-4711-84EB-2A97B25A77BC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980EA1-8572-4A3B-9351-2FBE1A32373F}" type="presOf" srcId="{1A83AED1-9FFE-4F4B-AE15-CAB3E23C72AD}" destId="{3C205BD4-A108-4DC3-B396-D6C85687FE51}" srcOrd="0" destOrd="0" presId="urn:microsoft.com/office/officeart/2005/8/layout/hProcess9"/>
    <dgm:cxn modelId="{4332A46C-222C-45AE-B75B-80658B8F8702}" type="presOf" srcId="{BDB7931C-B507-47E9-85D0-DF012392200A}" destId="{C0A0E05A-4FB5-4CBA-9E83-12B407298F97}" srcOrd="0" destOrd="0" presId="urn:microsoft.com/office/officeart/2005/8/layout/hProcess9"/>
    <dgm:cxn modelId="{454C3712-AD55-4D65-AEE5-2C694849F955}" srcId="{BDB7931C-B507-47E9-85D0-DF012392200A}" destId="{BD842C44-4F37-4ABC-904B-E9C2E70D7910}" srcOrd="3" destOrd="0" parTransId="{74F8026D-0D36-41A0-8AFE-3CC7D1809941}" sibTransId="{FAB1CC0E-8587-4A2B-98B9-9EBB698AB8F0}"/>
    <dgm:cxn modelId="{7B783A9C-9CD0-41D6-B7DD-D63FBB64BAE1}" type="presOf" srcId="{9801BB7E-A625-4046-BA7C-6DD071C63F68}" destId="{9567639B-A32D-4F20-B779-FBEAA5FEAB2E}" srcOrd="0" destOrd="0" presId="urn:microsoft.com/office/officeart/2005/8/layout/hProcess9"/>
    <dgm:cxn modelId="{F461FE42-B7BB-45C4-9D3C-794C4C2788D7}" srcId="{BDB7931C-B507-47E9-85D0-DF012392200A}" destId="{9202DE48-BEFE-4711-84EB-2A97B25A77BC}" srcOrd="4" destOrd="0" parTransId="{A409E2F6-1CCE-418C-9BB4-923934590626}" sibTransId="{29107776-20C3-4CED-9BC4-2D5943928D62}"/>
    <dgm:cxn modelId="{FF200DFA-FB13-45F7-914B-61C363A26B8E}" type="presOf" srcId="{BD842C44-4F37-4ABC-904B-E9C2E70D7910}" destId="{EB13DAD6-3A93-429E-B2CA-E2DAA51941E7}" srcOrd="0" destOrd="0" presId="urn:microsoft.com/office/officeart/2005/8/layout/hProcess9"/>
    <dgm:cxn modelId="{2B56D197-82BE-4FA1-86C9-07D994B6C23B}" srcId="{BDB7931C-B507-47E9-85D0-DF012392200A}" destId="{4942E9EA-311F-4E7D-B3C2-53CB5D900DBF}" srcOrd="0" destOrd="0" parTransId="{2EFBFB71-3EEE-47F7-B68E-71FE32E0D9E3}" sibTransId="{C3114DF9-AD82-44FF-886A-5446AE0FC22F}"/>
    <dgm:cxn modelId="{5FD9AF93-DD51-4E6C-940D-770A34109CCC}" type="presOf" srcId="{9202DE48-BEFE-4711-84EB-2A97B25A77BC}" destId="{551A97A1-2F80-4375-8DB3-99F848D1205E}" srcOrd="0" destOrd="0" presId="urn:microsoft.com/office/officeart/2005/8/layout/hProcess9"/>
    <dgm:cxn modelId="{A12FB09B-0791-4193-A8EB-E9597921610F}" type="presOf" srcId="{4942E9EA-311F-4E7D-B3C2-53CB5D900DBF}" destId="{DA128092-B5AC-4565-B99B-C441874E2C1F}" srcOrd="0" destOrd="0" presId="urn:microsoft.com/office/officeart/2005/8/layout/hProcess9"/>
    <dgm:cxn modelId="{DAD8E502-3138-495C-88F6-4E09FD26DA70}" srcId="{BDB7931C-B507-47E9-85D0-DF012392200A}" destId="{1A83AED1-9FFE-4F4B-AE15-CAB3E23C72AD}" srcOrd="2" destOrd="0" parTransId="{72B03C02-04CE-48DC-8D19-EB2D16741549}" sibTransId="{B6106D54-6832-4918-A59D-B3B569D2381E}"/>
    <dgm:cxn modelId="{5CB6DB0E-13F5-4B00-93FE-DBB6C8D94C4E}" srcId="{BDB7931C-B507-47E9-85D0-DF012392200A}" destId="{9801BB7E-A625-4046-BA7C-6DD071C63F68}" srcOrd="1" destOrd="0" parTransId="{7423B1F0-EFEE-49EB-B7DF-09BD033FC90F}" sibTransId="{2EEB158B-0F22-47DC-A228-2A9945A8B9ED}"/>
    <dgm:cxn modelId="{5CCD9472-3639-4951-BF29-E879D56F5BCA}" type="presParOf" srcId="{C0A0E05A-4FB5-4CBA-9E83-12B407298F97}" destId="{15738638-A2BE-42D0-9C0F-21CEAF6AAB7F}" srcOrd="0" destOrd="0" presId="urn:microsoft.com/office/officeart/2005/8/layout/hProcess9"/>
    <dgm:cxn modelId="{B59E383B-89FF-45C9-83D7-FFE1A3D97C14}" type="presParOf" srcId="{C0A0E05A-4FB5-4CBA-9E83-12B407298F97}" destId="{E70F4169-1029-40D2-B73A-5298F5E1FA9E}" srcOrd="1" destOrd="0" presId="urn:microsoft.com/office/officeart/2005/8/layout/hProcess9"/>
    <dgm:cxn modelId="{6CAB984F-E35C-40CC-812A-5344C0DA2717}" type="presParOf" srcId="{E70F4169-1029-40D2-B73A-5298F5E1FA9E}" destId="{DA128092-B5AC-4565-B99B-C441874E2C1F}" srcOrd="0" destOrd="0" presId="urn:microsoft.com/office/officeart/2005/8/layout/hProcess9"/>
    <dgm:cxn modelId="{65D0BC2A-DC15-4933-BC67-F493B0F52C5F}" type="presParOf" srcId="{E70F4169-1029-40D2-B73A-5298F5E1FA9E}" destId="{0B97EAD5-9AC8-4FAF-A72C-3FB01E0CDD3D}" srcOrd="1" destOrd="0" presId="urn:microsoft.com/office/officeart/2005/8/layout/hProcess9"/>
    <dgm:cxn modelId="{00BD5425-F69E-40FF-9A41-9FD437D967C2}" type="presParOf" srcId="{E70F4169-1029-40D2-B73A-5298F5E1FA9E}" destId="{9567639B-A32D-4F20-B779-FBEAA5FEAB2E}" srcOrd="2" destOrd="0" presId="urn:microsoft.com/office/officeart/2005/8/layout/hProcess9"/>
    <dgm:cxn modelId="{BE168946-3FD0-4710-9B88-6CE7CDE75596}" type="presParOf" srcId="{E70F4169-1029-40D2-B73A-5298F5E1FA9E}" destId="{A278F95F-DE3B-456D-982F-FAFF589A9745}" srcOrd="3" destOrd="0" presId="urn:microsoft.com/office/officeart/2005/8/layout/hProcess9"/>
    <dgm:cxn modelId="{87660401-2CB4-47DD-933D-A92C4B2705CF}" type="presParOf" srcId="{E70F4169-1029-40D2-B73A-5298F5E1FA9E}" destId="{3C205BD4-A108-4DC3-B396-D6C85687FE51}" srcOrd="4" destOrd="0" presId="urn:microsoft.com/office/officeart/2005/8/layout/hProcess9"/>
    <dgm:cxn modelId="{32EA1BDA-A498-4B7C-94D5-C11D3B383D81}" type="presParOf" srcId="{E70F4169-1029-40D2-B73A-5298F5E1FA9E}" destId="{E9C8611B-4A3F-4A05-9C48-9B6CD031BAD3}" srcOrd="5" destOrd="0" presId="urn:microsoft.com/office/officeart/2005/8/layout/hProcess9"/>
    <dgm:cxn modelId="{BE913084-2C9C-4FF6-8815-0E581A842A6D}" type="presParOf" srcId="{E70F4169-1029-40D2-B73A-5298F5E1FA9E}" destId="{EB13DAD6-3A93-429E-B2CA-E2DAA51941E7}" srcOrd="6" destOrd="0" presId="urn:microsoft.com/office/officeart/2005/8/layout/hProcess9"/>
    <dgm:cxn modelId="{E0D63BBD-98A2-4280-9F8C-D7EC18FD3D70}" type="presParOf" srcId="{E70F4169-1029-40D2-B73A-5298F5E1FA9E}" destId="{9FA5B23A-D2A9-4867-8DB3-F5599E177230}" srcOrd="7" destOrd="0" presId="urn:microsoft.com/office/officeart/2005/8/layout/hProcess9"/>
    <dgm:cxn modelId="{3F60EFA8-C2B3-48C5-AE95-644D6716378E}" type="presParOf" srcId="{E70F4169-1029-40D2-B73A-5298F5E1FA9E}" destId="{551A97A1-2F80-4375-8DB3-99F848D1205E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B7931C-B507-47E9-85D0-DF012392200A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9801BB7E-A625-4046-BA7C-6DD071C63F68}">
      <dgm:prSet phldrT="[Text]"/>
      <dgm:spPr/>
      <dgm:t>
        <a:bodyPr/>
        <a:lstStyle/>
        <a:p>
          <a:r>
            <a:rPr lang="en-US" dirty="0" smtClean="0"/>
            <a:t>Active</a:t>
          </a:r>
          <a:endParaRPr lang="en-US" dirty="0"/>
        </a:p>
      </dgm:t>
    </dgm:pt>
    <dgm:pt modelId="{7423B1F0-EFEE-49EB-B7DF-09BD033FC90F}" type="parTrans" cxnId="{5CB6DB0E-13F5-4B00-93FE-DBB6C8D94C4E}">
      <dgm:prSet/>
      <dgm:spPr/>
      <dgm:t>
        <a:bodyPr/>
        <a:lstStyle/>
        <a:p>
          <a:endParaRPr lang="en-US"/>
        </a:p>
      </dgm:t>
    </dgm:pt>
    <dgm:pt modelId="{2EEB158B-0F22-47DC-A228-2A9945A8B9ED}" type="sibTrans" cxnId="{5CB6DB0E-13F5-4B00-93FE-DBB6C8D94C4E}">
      <dgm:prSet/>
      <dgm:spPr/>
      <dgm:t>
        <a:bodyPr/>
        <a:lstStyle/>
        <a:p>
          <a:endParaRPr lang="en-US"/>
        </a:p>
      </dgm:t>
    </dgm:pt>
    <dgm:pt modelId="{1A83AED1-9FFE-4F4B-AE15-CAB3E23C72AD}">
      <dgm:prSet phldrT="[Text]"/>
      <dgm:spPr/>
      <dgm:t>
        <a:bodyPr/>
        <a:lstStyle/>
        <a:p>
          <a:r>
            <a:rPr lang="en-US" dirty="0" smtClean="0"/>
            <a:t>Goal Oriented</a:t>
          </a:r>
          <a:endParaRPr lang="en-US" dirty="0"/>
        </a:p>
      </dgm:t>
    </dgm:pt>
    <dgm:pt modelId="{72B03C02-04CE-48DC-8D19-EB2D16741549}" type="parTrans" cxnId="{DAD8E502-3138-495C-88F6-4E09FD26DA70}">
      <dgm:prSet/>
      <dgm:spPr/>
      <dgm:t>
        <a:bodyPr/>
        <a:lstStyle/>
        <a:p>
          <a:endParaRPr lang="en-US"/>
        </a:p>
      </dgm:t>
    </dgm:pt>
    <dgm:pt modelId="{B6106D54-6832-4918-A59D-B3B569D2381E}" type="sibTrans" cxnId="{DAD8E502-3138-495C-88F6-4E09FD26DA70}">
      <dgm:prSet/>
      <dgm:spPr/>
      <dgm:t>
        <a:bodyPr/>
        <a:lstStyle/>
        <a:p>
          <a:endParaRPr lang="en-US"/>
        </a:p>
      </dgm:t>
    </dgm:pt>
    <dgm:pt modelId="{BD842C44-4F37-4ABC-904B-E9C2E70D7910}">
      <dgm:prSet phldrT="[Text]"/>
      <dgm:spPr/>
      <dgm:t>
        <a:bodyPr/>
        <a:lstStyle/>
        <a:p>
          <a:r>
            <a:rPr lang="en-US" dirty="0" smtClean="0"/>
            <a:t>Constructive</a:t>
          </a:r>
          <a:endParaRPr lang="en-US" dirty="0"/>
        </a:p>
      </dgm:t>
    </dgm:pt>
    <dgm:pt modelId="{74F8026D-0D36-41A0-8AFE-3CC7D1809941}" type="parTrans" cxnId="{454C3712-AD55-4D65-AEE5-2C694849F955}">
      <dgm:prSet/>
      <dgm:spPr/>
      <dgm:t>
        <a:bodyPr/>
        <a:lstStyle/>
        <a:p>
          <a:endParaRPr lang="en-US"/>
        </a:p>
      </dgm:t>
    </dgm:pt>
    <dgm:pt modelId="{FAB1CC0E-8587-4A2B-98B9-9EBB698AB8F0}" type="sibTrans" cxnId="{454C3712-AD55-4D65-AEE5-2C694849F955}">
      <dgm:prSet/>
      <dgm:spPr/>
      <dgm:t>
        <a:bodyPr/>
        <a:lstStyle/>
        <a:p>
          <a:endParaRPr lang="en-US"/>
        </a:p>
      </dgm:t>
    </dgm:pt>
    <dgm:pt modelId="{9202DE48-BEFE-4711-84EB-2A97B25A77BC}">
      <dgm:prSet phldrT="[Text]"/>
      <dgm:spPr/>
      <dgm:t>
        <a:bodyPr/>
        <a:lstStyle/>
        <a:p>
          <a:r>
            <a:rPr lang="en-US" dirty="0" smtClean="0"/>
            <a:t>Authentic</a:t>
          </a:r>
          <a:endParaRPr lang="en-US" dirty="0"/>
        </a:p>
      </dgm:t>
    </dgm:pt>
    <dgm:pt modelId="{A409E2F6-1CCE-418C-9BB4-923934590626}" type="parTrans" cxnId="{F461FE42-B7BB-45C4-9D3C-794C4C2788D7}">
      <dgm:prSet/>
      <dgm:spPr/>
      <dgm:t>
        <a:bodyPr/>
        <a:lstStyle/>
        <a:p>
          <a:endParaRPr lang="en-US"/>
        </a:p>
      </dgm:t>
    </dgm:pt>
    <dgm:pt modelId="{29107776-20C3-4CED-9BC4-2D5943928D62}" type="sibTrans" cxnId="{F461FE42-B7BB-45C4-9D3C-794C4C2788D7}">
      <dgm:prSet/>
      <dgm:spPr/>
      <dgm:t>
        <a:bodyPr/>
        <a:lstStyle/>
        <a:p>
          <a:endParaRPr lang="en-US"/>
        </a:p>
      </dgm:t>
    </dgm:pt>
    <dgm:pt modelId="{4942E9EA-311F-4E7D-B3C2-53CB5D900DBF}">
      <dgm:prSet phldrT="[Text]"/>
      <dgm:spPr/>
      <dgm:t>
        <a:bodyPr/>
        <a:lstStyle/>
        <a:p>
          <a:r>
            <a:rPr lang="en-US" dirty="0" smtClean="0"/>
            <a:t>Collaborative</a:t>
          </a:r>
          <a:endParaRPr lang="en-US" dirty="0"/>
        </a:p>
      </dgm:t>
    </dgm:pt>
    <dgm:pt modelId="{C3114DF9-AD82-44FF-886A-5446AE0FC22F}" type="sibTrans" cxnId="{2B56D197-82BE-4FA1-86C9-07D994B6C23B}">
      <dgm:prSet/>
      <dgm:spPr/>
      <dgm:t>
        <a:bodyPr/>
        <a:lstStyle/>
        <a:p>
          <a:endParaRPr lang="en-US"/>
        </a:p>
      </dgm:t>
    </dgm:pt>
    <dgm:pt modelId="{2EFBFB71-3EEE-47F7-B68E-71FE32E0D9E3}" type="parTrans" cxnId="{2B56D197-82BE-4FA1-86C9-07D994B6C23B}">
      <dgm:prSet/>
      <dgm:spPr/>
      <dgm:t>
        <a:bodyPr/>
        <a:lstStyle/>
        <a:p>
          <a:endParaRPr lang="en-US"/>
        </a:p>
      </dgm:t>
    </dgm:pt>
    <dgm:pt modelId="{C0A0E05A-4FB5-4CBA-9E83-12B407298F97}" type="pres">
      <dgm:prSet presAssocID="{BDB7931C-B507-47E9-85D0-DF012392200A}" presName="CompostProcess" presStyleCnt="0">
        <dgm:presLayoutVars>
          <dgm:dir/>
          <dgm:resizeHandles val="exact"/>
        </dgm:presLayoutVars>
      </dgm:prSet>
      <dgm:spPr/>
    </dgm:pt>
    <dgm:pt modelId="{15738638-A2BE-42D0-9C0F-21CEAF6AAB7F}" type="pres">
      <dgm:prSet presAssocID="{BDB7931C-B507-47E9-85D0-DF012392200A}" presName="arrow" presStyleLbl="bgShp" presStyleIdx="0" presStyleCnt="1"/>
      <dgm:spPr/>
    </dgm:pt>
    <dgm:pt modelId="{E70F4169-1029-40D2-B73A-5298F5E1FA9E}" type="pres">
      <dgm:prSet presAssocID="{BDB7931C-B507-47E9-85D0-DF012392200A}" presName="linearProcess" presStyleCnt="0"/>
      <dgm:spPr/>
    </dgm:pt>
    <dgm:pt modelId="{DA128092-B5AC-4565-B99B-C441874E2C1F}" type="pres">
      <dgm:prSet presAssocID="{4942E9EA-311F-4E7D-B3C2-53CB5D900DBF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97EAD5-9AC8-4FAF-A72C-3FB01E0CDD3D}" type="pres">
      <dgm:prSet presAssocID="{C3114DF9-AD82-44FF-886A-5446AE0FC22F}" presName="sibTrans" presStyleCnt="0"/>
      <dgm:spPr/>
    </dgm:pt>
    <dgm:pt modelId="{9567639B-A32D-4F20-B779-FBEAA5FEAB2E}" type="pres">
      <dgm:prSet presAssocID="{9801BB7E-A625-4046-BA7C-6DD071C63F68}" presName="textNode" presStyleLbl="node1" presStyleIdx="1" presStyleCnt="5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78F95F-DE3B-456D-982F-FAFF589A9745}" type="pres">
      <dgm:prSet presAssocID="{2EEB158B-0F22-47DC-A228-2A9945A8B9ED}" presName="sibTrans" presStyleCnt="0"/>
      <dgm:spPr/>
    </dgm:pt>
    <dgm:pt modelId="{3C205BD4-A108-4DC3-B396-D6C85687FE51}" type="pres">
      <dgm:prSet presAssocID="{1A83AED1-9FFE-4F4B-AE15-CAB3E23C72AD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C8611B-4A3F-4A05-9C48-9B6CD031BAD3}" type="pres">
      <dgm:prSet presAssocID="{B6106D54-6832-4918-A59D-B3B569D2381E}" presName="sibTrans" presStyleCnt="0"/>
      <dgm:spPr/>
    </dgm:pt>
    <dgm:pt modelId="{EB13DAD6-3A93-429E-B2CA-E2DAA51941E7}" type="pres">
      <dgm:prSet presAssocID="{BD842C44-4F37-4ABC-904B-E9C2E70D7910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A5B23A-D2A9-4867-8DB3-F5599E177230}" type="pres">
      <dgm:prSet presAssocID="{FAB1CC0E-8587-4A2B-98B9-9EBB698AB8F0}" presName="sibTrans" presStyleCnt="0"/>
      <dgm:spPr/>
    </dgm:pt>
    <dgm:pt modelId="{551A97A1-2F80-4375-8DB3-99F848D1205E}" type="pres">
      <dgm:prSet presAssocID="{9202DE48-BEFE-4711-84EB-2A97B25A77BC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A0326E-500F-4A2F-BD0B-B3A470D39110}" type="presOf" srcId="{BDB7931C-B507-47E9-85D0-DF012392200A}" destId="{C0A0E05A-4FB5-4CBA-9E83-12B407298F97}" srcOrd="0" destOrd="0" presId="urn:microsoft.com/office/officeart/2005/8/layout/hProcess9"/>
    <dgm:cxn modelId="{454C3712-AD55-4D65-AEE5-2C694849F955}" srcId="{BDB7931C-B507-47E9-85D0-DF012392200A}" destId="{BD842C44-4F37-4ABC-904B-E9C2E70D7910}" srcOrd="3" destOrd="0" parTransId="{74F8026D-0D36-41A0-8AFE-3CC7D1809941}" sibTransId="{FAB1CC0E-8587-4A2B-98B9-9EBB698AB8F0}"/>
    <dgm:cxn modelId="{F220A0A1-C491-4EE6-B1FA-A9C89F0D7BC7}" type="presOf" srcId="{9202DE48-BEFE-4711-84EB-2A97B25A77BC}" destId="{551A97A1-2F80-4375-8DB3-99F848D1205E}" srcOrd="0" destOrd="0" presId="urn:microsoft.com/office/officeart/2005/8/layout/hProcess9"/>
    <dgm:cxn modelId="{8628B6D8-0BD8-45A0-BDB2-1768D4B84A3A}" type="presOf" srcId="{BD842C44-4F37-4ABC-904B-E9C2E70D7910}" destId="{EB13DAD6-3A93-429E-B2CA-E2DAA51941E7}" srcOrd="0" destOrd="0" presId="urn:microsoft.com/office/officeart/2005/8/layout/hProcess9"/>
    <dgm:cxn modelId="{F461FE42-B7BB-45C4-9D3C-794C4C2788D7}" srcId="{BDB7931C-B507-47E9-85D0-DF012392200A}" destId="{9202DE48-BEFE-4711-84EB-2A97B25A77BC}" srcOrd="4" destOrd="0" parTransId="{A409E2F6-1CCE-418C-9BB4-923934590626}" sibTransId="{29107776-20C3-4CED-9BC4-2D5943928D62}"/>
    <dgm:cxn modelId="{2B56D197-82BE-4FA1-86C9-07D994B6C23B}" srcId="{BDB7931C-B507-47E9-85D0-DF012392200A}" destId="{4942E9EA-311F-4E7D-B3C2-53CB5D900DBF}" srcOrd="0" destOrd="0" parTransId="{2EFBFB71-3EEE-47F7-B68E-71FE32E0D9E3}" sibTransId="{C3114DF9-AD82-44FF-886A-5446AE0FC22F}"/>
    <dgm:cxn modelId="{DB811DB8-E4DC-4B45-9E36-129610999B93}" type="presOf" srcId="{4942E9EA-311F-4E7D-B3C2-53CB5D900DBF}" destId="{DA128092-B5AC-4565-B99B-C441874E2C1F}" srcOrd="0" destOrd="0" presId="urn:microsoft.com/office/officeart/2005/8/layout/hProcess9"/>
    <dgm:cxn modelId="{B09CF94A-CD3D-4CBA-A14D-8E2797B7112A}" type="presOf" srcId="{9801BB7E-A625-4046-BA7C-6DD071C63F68}" destId="{9567639B-A32D-4F20-B779-FBEAA5FEAB2E}" srcOrd="0" destOrd="0" presId="urn:microsoft.com/office/officeart/2005/8/layout/hProcess9"/>
    <dgm:cxn modelId="{DAD8E502-3138-495C-88F6-4E09FD26DA70}" srcId="{BDB7931C-B507-47E9-85D0-DF012392200A}" destId="{1A83AED1-9FFE-4F4B-AE15-CAB3E23C72AD}" srcOrd="2" destOrd="0" parTransId="{72B03C02-04CE-48DC-8D19-EB2D16741549}" sibTransId="{B6106D54-6832-4918-A59D-B3B569D2381E}"/>
    <dgm:cxn modelId="{5CB6DB0E-13F5-4B00-93FE-DBB6C8D94C4E}" srcId="{BDB7931C-B507-47E9-85D0-DF012392200A}" destId="{9801BB7E-A625-4046-BA7C-6DD071C63F68}" srcOrd="1" destOrd="0" parTransId="{7423B1F0-EFEE-49EB-B7DF-09BD033FC90F}" sibTransId="{2EEB158B-0F22-47DC-A228-2A9945A8B9ED}"/>
    <dgm:cxn modelId="{7B6FAF92-DED6-4B2A-9D4C-BA88A0C73963}" type="presOf" srcId="{1A83AED1-9FFE-4F4B-AE15-CAB3E23C72AD}" destId="{3C205BD4-A108-4DC3-B396-D6C85687FE51}" srcOrd="0" destOrd="0" presId="urn:microsoft.com/office/officeart/2005/8/layout/hProcess9"/>
    <dgm:cxn modelId="{C36D8CF3-ABCB-4877-BDD0-8448D60EC3A0}" type="presParOf" srcId="{C0A0E05A-4FB5-4CBA-9E83-12B407298F97}" destId="{15738638-A2BE-42D0-9C0F-21CEAF6AAB7F}" srcOrd="0" destOrd="0" presId="urn:microsoft.com/office/officeart/2005/8/layout/hProcess9"/>
    <dgm:cxn modelId="{6301ECC7-114A-43BE-A00E-F1393D3B7B1A}" type="presParOf" srcId="{C0A0E05A-4FB5-4CBA-9E83-12B407298F97}" destId="{E70F4169-1029-40D2-B73A-5298F5E1FA9E}" srcOrd="1" destOrd="0" presId="urn:microsoft.com/office/officeart/2005/8/layout/hProcess9"/>
    <dgm:cxn modelId="{1E3A8D0A-463A-4CA7-8062-F9355434D178}" type="presParOf" srcId="{E70F4169-1029-40D2-B73A-5298F5E1FA9E}" destId="{DA128092-B5AC-4565-B99B-C441874E2C1F}" srcOrd="0" destOrd="0" presId="urn:microsoft.com/office/officeart/2005/8/layout/hProcess9"/>
    <dgm:cxn modelId="{859553F0-26FD-483F-84EE-80AFB1D63B0E}" type="presParOf" srcId="{E70F4169-1029-40D2-B73A-5298F5E1FA9E}" destId="{0B97EAD5-9AC8-4FAF-A72C-3FB01E0CDD3D}" srcOrd="1" destOrd="0" presId="urn:microsoft.com/office/officeart/2005/8/layout/hProcess9"/>
    <dgm:cxn modelId="{FAF4CD73-F9D2-438F-96A9-509F34EE84D5}" type="presParOf" srcId="{E70F4169-1029-40D2-B73A-5298F5E1FA9E}" destId="{9567639B-A32D-4F20-B779-FBEAA5FEAB2E}" srcOrd="2" destOrd="0" presId="urn:microsoft.com/office/officeart/2005/8/layout/hProcess9"/>
    <dgm:cxn modelId="{951B1723-BEE1-40DE-96EB-EC98A478B08D}" type="presParOf" srcId="{E70F4169-1029-40D2-B73A-5298F5E1FA9E}" destId="{A278F95F-DE3B-456D-982F-FAFF589A9745}" srcOrd="3" destOrd="0" presId="urn:microsoft.com/office/officeart/2005/8/layout/hProcess9"/>
    <dgm:cxn modelId="{CDE20DCF-F142-4144-B55E-69EFDF870306}" type="presParOf" srcId="{E70F4169-1029-40D2-B73A-5298F5E1FA9E}" destId="{3C205BD4-A108-4DC3-B396-D6C85687FE51}" srcOrd="4" destOrd="0" presId="urn:microsoft.com/office/officeart/2005/8/layout/hProcess9"/>
    <dgm:cxn modelId="{B49BEC38-ECB2-4CAB-830E-E7E6B8D5D47B}" type="presParOf" srcId="{E70F4169-1029-40D2-B73A-5298F5E1FA9E}" destId="{E9C8611B-4A3F-4A05-9C48-9B6CD031BAD3}" srcOrd="5" destOrd="0" presId="urn:microsoft.com/office/officeart/2005/8/layout/hProcess9"/>
    <dgm:cxn modelId="{B2981799-1CD6-4F2F-9D00-0076F0B7193F}" type="presParOf" srcId="{E70F4169-1029-40D2-B73A-5298F5E1FA9E}" destId="{EB13DAD6-3A93-429E-B2CA-E2DAA51941E7}" srcOrd="6" destOrd="0" presId="urn:microsoft.com/office/officeart/2005/8/layout/hProcess9"/>
    <dgm:cxn modelId="{FF1B3732-51D1-4C9D-9467-FCB66788B4A4}" type="presParOf" srcId="{E70F4169-1029-40D2-B73A-5298F5E1FA9E}" destId="{9FA5B23A-D2A9-4867-8DB3-F5599E177230}" srcOrd="7" destOrd="0" presId="urn:microsoft.com/office/officeart/2005/8/layout/hProcess9"/>
    <dgm:cxn modelId="{3424B35D-15A5-41C8-9D89-38E5647E77A1}" type="presParOf" srcId="{E70F4169-1029-40D2-B73A-5298F5E1FA9E}" destId="{551A97A1-2F80-4375-8DB3-99F848D1205E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18A700-2EDC-4B8E-8C20-9A4C44DFEF5B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7B64648-DBE0-4B72-ACB9-9D2A4951203A}">
      <dgm:prSet phldrT="[Text]"/>
      <dgm:spPr/>
      <dgm:t>
        <a:bodyPr/>
        <a:lstStyle/>
        <a:p>
          <a:r>
            <a:rPr lang="en-US" dirty="0" smtClean="0"/>
            <a:t>Level 1</a:t>
          </a:r>
          <a:endParaRPr lang="en-US" dirty="0"/>
        </a:p>
      </dgm:t>
    </dgm:pt>
    <dgm:pt modelId="{22B3DB8A-D985-4993-BAF7-654823DEEBC7}" type="parTrans" cxnId="{FE122B83-A09E-4BC5-9536-AB1AE7A64866}">
      <dgm:prSet/>
      <dgm:spPr/>
      <dgm:t>
        <a:bodyPr/>
        <a:lstStyle/>
        <a:p>
          <a:endParaRPr lang="en-US"/>
        </a:p>
      </dgm:t>
    </dgm:pt>
    <dgm:pt modelId="{E510F9CA-F535-4A24-BA65-710DC0F9D7AA}" type="sibTrans" cxnId="{FE122B83-A09E-4BC5-9536-AB1AE7A64866}">
      <dgm:prSet/>
      <dgm:spPr/>
      <dgm:t>
        <a:bodyPr/>
        <a:lstStyle/>
        <a:p>
          <a:endParaRPr lang="en-US"/>
        </a:p>
      </dgm:t>
    </dgm:pt>
    <dgm:pt modelId="{D4D03D14-B6F1-4C35-A21B-E9C52D9D4F2E}">
      <dgm:prSet phldrT="[Text]"/>
      <dgm:spPr/>
      <dgm:t>
        <a:bodyPr/>
        <a:lstStyle/>
        <a:p>
          <a:r>
            <a:rPr lang="en-US" dirty="0" smtClean="0"/>
            <a:t>The 21</a:t>
          </a:r>
          <a:r>
            <a:rPr lang="en-US" baseline="30000" dirty="0" smtClean="0"/>
            <a:t>st</a:t>
          </a:r>
          <a:r>
            <a:rPr lang="en-US" dirty="0" smtClean="0"/>
            <a:t> Century </a:t>
          </a:r>
          <a:r>
            <a:rPr lang="en-US" b="1" dirty="0" smtClean="0">
              <a:solidFill>
                <a:srgbClr val="FF0000"/>
              </a:solidFill>
            </a:rPr>
            <a:t>Learner</a:t>
          </a:r>
          <a:r>
            <a:rPr lang="en-US" dirty="0" smtClean="0"/>
            <a:t> Qualification </a:t>
          </a:r>
          <a:endParaRPr lang="en-US" dirty="0"/>
        </a:p>
      </dgm:t>
    </dgm:pt>
    <dgm:pt modelId="{210A196C-A04F-4DAF-9664-8E608A8EE6B5}" type="parTrans" cxnId="{1940727A-3367-4196-A66D-ADB59D6E5286}">
      <dgm:prSet/>
      <dgm:spPr/>
      <dgm:t>
        <a:bodyPr/>
        <a:lstStyle/>
        <a:p>
          <a:endParaRPr lang="en-US"/>
        </a:p>
      </dgm:t>
    </dgm:pt>
    <dgm:pt modelId="{109A5351-5EB2-4425-B200-4F68BA341041}" type="sibTrans" cxnId="{1940727A-3367-4196-A66D-ADB59D6E5286}">
      <dgm:prSet/>
      <dgm:spPr/>
      <dgm:t>
        <a:bodyPr/>
        <a:lstStyle/>
        <a:p>
          <a:endParaRPr lang="en-US"/>
        </a:p>
      </dgm:t>
    </dgm:pt>
    <dgm:pt modelId="{B95ADD84-2CEC-4B7E-9F32-AA459FCFA5BA}">
      <dgm:prSet phldrT="[Text]"/>
      <dgm:spPr/>
      <dgm:t>
        <a:bodyPr/>
        <a:lstStyle/>
        <a:p>
          <a:r>
            <a:rPr lang="en-US" dirty="0" smtClean="0"/>
            <a:t>Level 2</a:t>
          </a:r>
          <a:endParaRPr lang="en-US" dirty="0"/>
        </a:p>
      </dgm:t>
    </dgm:pt>
    <dgm:pt modelId="{9E255FE9-8524-4437-ACC8-DFF99E1540E4}" type="parTrans" cxnId="{91E3000D-9F99-4AA8-AC02-9C78769DE6B4}">
      <dgm:prSet/>
      <dgm:spPr/>
      <dgm:t>
        <a:bodyPr/>
        <a:lstStyle/>
        <a:p>
          <a:endParaRPr lang="en-US"/>
        </a:p>
      </dgm:t>
    </dgm:pt>
    <dgm:pt modelId="{7D855BDB-B9C3-4D8B-AB14-B7C6166AEC1B}" type="sibTrans" cxnId="{91E3000D-9F99-4AA8-AC02-9C78769DE6B4}">
      <dgm:prSet/>
      <dgm:spPr/>
      <dgm:t>
        <a:bodyPr/>
        <a:lstStyle/>
        <a:p>
          <a:endParaRPr lang="en-US"/>
        </a:p>
      </dgm:t>
    </dgm:pt>
    <dgm:pt modelId="{B20ADFE3-ECA3-4E7C-8416-EFD94545FEDE}">
      <dgm:prSet phldrT="[Text]"/>
      <dgm:spPr/>
      <dgm:t>
        <a:bodyPr/>
        <a:lstStyle/>
        <a:p>
          <a:r>
            <a:rPr lang="en-US" dirty="0" smtClean="0"/>
            <a:t>The 21</a:t>
          </a:r>
          <a:r>
            <a:rPr lang="en-US" baseline="30000" dirty="0" smtClean="0"/>
            <a:t>st</a:t>
          </a:r>
          <a:r>
            <a:rPr lang="en-US" dirty="0" smtClean="0"/>
            <a:t> Century </a:t>
          </a:r>
          <a:r>
            <a:rPr lang="en-US" b="1" dirty="0" smtClean="0">
              <a:solidFill>
                <a:srgbClr val="FF0000"/>
              </a:solidFill>
            </a:rPr>
            <a:t>Educator</a:t>
          </a:r>
          <a:r>
            <a:rPr lang="en-US" dirty="0" smtClean="0"/>
            <a:t> Qualification</a:t>
          </a:r>
          <a:endParaRPr lang="en-US" dirty="0"/>
        </a:p>
      </dgm:t>
    </dgm:pt>
    <dgm:pt modelId="{98A4C5A9-1F72-4AF3-8FB9-3BED070955A9}" type="parTrans" cxnId="{EC8DB707-D655-47AD-AA0B-F32761EC36A7}">
      <dgm:prSet/>
      <dgm:spPr/>
      <dgm:t>
        <a:bodyPr/>
        <a:lstStyle/>
        <a:p>
          <a:endParaRPr lang="en-US"/>
        </a:p>
      </dgm:t>
    </dgm:pt>
    <dgm:pt modelId="{E8998D00-290A-49DA-9BF7-B3AA128A9EF3}" type="sibTrans" cxnId="{EC8DB707-D655-47AD-AA0B-F32761EC36A7}">
      <dgm:prSet/>
      <dgm:spPr/>
      <dgm:t>
        <a:bodyPr/>
        <a:lstStyle/>
        <a:p>
          <a:endParaRPr lang="en-US"/>
        </a:p>
      </dgm:t>
    </dgm:pt>
    <dgm:pt modelId="{18AF45BD-11BD-421C-9E37-9269F341CC5C}">
      <dgm:prSet phldrT="[Text]"/>
      <dgm:spPr/>
      <dgm:t>
        <a:bodyPr/>
        <a:lstStyle/>
        <a:p>
          <a:r>
            <a:rPr lang="en-US" dirty="0" smtClean="0"/>
            <a:t>TIM Adaptation Level</a:t>
          </a:r>
          <a:endParaRPr lang="en-US" dirty="0"/>
        </a:p>
      </dgm:t>
    </dgm:pt>
    <dgm:pt modelId="{D1552F11-3FF9-41FC-9282-348B657C2B63}" type="parTrans" cxnId="{3829D3F3-7CBC-4BEE-A8A1-5478C3322385}">
      <dgm:prSet/>
      <dgm:spPr/>
      <dgm:t>
        <a:bodyPr/>
        <a:lstStyle/>
        <a:p>
          <a:endParaRPr lang="en-US"/>
        </a:p>
      </dgm:t>
    </dgm:pt>
    <dgm:pt modelId="{0731EB36-D3D4-486E-AD0A-006B0BEF7FE9}" type="sibTrans" cxnId="{3829D3F3-7CBC-4BEE-A8A1-5478C3322385}">
      <dgm:prSet/>
      <dgm:spPr/>
      <dgm:t>
        <a:bodyPr/>
        <a:lstStyle/>
        <a:p>
          <a:endParaRPr lang="en-US"/>
        </a:p>
      </dgm:t>
    </dgm:pt>
    <dgm:pt modelId="{B4490FA2-DABC-4D5E-8A44-7B48DE84ED88}">
      <dgm:prSet phldrT="[Text]"/>
      <dgm:spPr/>
      <dgm:t>
        <a:bodyPr/>
        <a:lstStyle/>
        <a:p>
          <a:r>
            <a:rPr lang="en-US" dirty="0" smtClean="0"/>
            <a:t>Level 3</a:t>
          </a:r>
          <a:endParaRPr lang="en-US" dirty="0"/>
        </a:p>
      </dgm:t>
    </dgm:pt>
    <dgm:pt modelId="{4BD89A40-8395-4818-B413-9A6B12F50225}" type="parTrans" cxnId="{E2A60A9A-9480-4B60-8D63-C44AC695CD94}">
      <dgm:prSet/>
      <dgm:spPr/>
      <dgm:t>
        <a:bodyPr/>
        <a:lstStyle/>
        <a:p>
          <a:endParaRPr lang="en-US"/>
        </a:p>
      </dgm:t>
    </dgm:pt>
    <dgm:pt modelId="{A3B9D6B9-F226-4363-8A32-500B1D20EA35}" type="sibTrans" cxnId="{E2A60A9A-9480-4B60-8D63-C44AC695CD94}">
      <dgm:prSet/>
      <dgm:spPr/>
      <dgm:t>
        <a:bodyPr/>
        <a:lstStyle/>
        <a:p>
          <a:endParaRPr lang="en-US"/>
        </a:p>
      </dgm:t>
    </dgm:pt>
    <dgm:pt modelId="{F9A73FA8-2E77-4214-AAE4-D4F8FDD5D23C}">
      <dgm:prSet phldrT="[Text]"/>
      <dgm:spPr/>
      <dgm:t>
        <a:bodyPr/>
        <a:lstStyle/>
        <a:p>
          <a:r>
            <a:rPr lang="en-US" dirty="0" smtClean="0"/>
            <a:t>The 21</a:t>
          </a:r>
          <a:r>
            <a:rPr lang="en-US" baseline="30000" dirty="0" smtClean="0"/>
            <a:t>st</a:t>
          </a:r>
          <a:r>
            <a:rPr lang="en-US" dirty="0" smtClean="0"/>
            <a:t> Century </a:t>
          </a:r>
          <a:r>
            <a:rPr lang="en-US" b="1" dirty="0" smtClean="0">
              <a:solidFill>
                <a:srgbClr val="FF0000"/>
              </a:solidFill>
            </a:rPr>
            <a:t>Collaborator</a:t>
          </a:r>
          <a:r>
            <a:rPr lang="en-US" dirty="0" smtClean="0"/>
            <a:t> Qualification </a:t>
          </a:r>
          <a:endParaRPr lang="en-US" dirty="0"/>
        </a:p>
      </dgm:t>
    </dgm:pt>
    <dgm:pt modelId="{0E820E21-758A-4922-AD5E-DA4C50A4ED42}" type="parTrans" cxnId="{C310824E-22FF-439D-B376-DA83C6B1D9E9}">
      <dgm:prSet/>
      <dgm:spPr/>
      <dgm:t>
        <a:bodyPr/>
        <a:lstStyle/>
        <a:p>
          <a:endParaRPr lang="en-US"/>
        </a:p>
      </dgm:t>
    </dgm:pt>
    <dgm:pt modelId="{0B43981C-E6C3-4710-952B-6C53527C5E99}" type="sibTrans" cxnId="{C310824E-22FF-439D-B376-DA83C6B1D9E9}">
      <dgm:prSet/>
      <dgm:spPr/>
      <dgm:t>
        <a:bodyPr/>
        <a:lstStyle/>
        <a:p>
          <a:endParaRPr lang="en-US"/>
        </a:p>
      </dgm:t>
    </dgm:pt>
    <dgm:pt modelId="{B076FDE9-3506-4C60-B791-9F54CAC27CFC}">
      <dgm:prSet phldrT="[Text]"/>
      <dgm:spPr/>
      <dgm:t>
        <a:bodyPr/>
        <a:lstStyle/>
        <a:p>
          <a:r>
            <a:rPr lang="en-US" dirty="0" smtClean="0"/>
            <a:t>TIM Infusion Level</a:t>
          </a:r>
          <a:endParaRPr lang="en-US" dirty="0"/>
        </a:p>
      </dgm:t>
    </dgm:pt>
    <dgm:pt modelId="{89C3A982-DF45-4477-B423-00A02DC40EF5}" type="parTrans" cxnId="{8FF9313D-4321-4197-81EC-ED1094518EF9}">
      <dgm:prSet/>
      <dgm:spPr/>
      <dgm:t>
        <a:bodyPr/>
        <a:lstStyle/>
        <a:p>
          <a:endParaRPr lang="en-US"/>
        </a:p>
      </dgm:t>
    </dgm:pt>
    <dgm:pt modelId="{6653DEDD-9272-4809-804F-4BAF1986CF45}" type="sibTrans" cxnId="{8FF9313D-4321-4197-81EC-ED1094518EF9}">
      <dgm:prSet/>
      <dgm:spPr/>
      <dgm:t>
        <a:bodyPr/>
        <a:lstStyle/>
        <a:p>
          <a:endParaRPr lang="en-US"/>
        </a:p>
      </dgm:t>
    </dgm:pt>
    <dgm:pt modelId="{B815BE1A-D2D4-400B-9399-FD7874CC55F3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Level 4</a:t>
          </a:r>
          <a:endParaRPr lang="en-US" dirty="0"/>
        </a:p>
      </dgm:t>
    </dgm:pt>
    <dgm:pt modelId="{03C4E2B6-38F0-48E2-BEB1-CC1773BCF4EC}" type="parTrans" cxnId="{EB6C6BC0-506A-4693-895A-43165D63F960}">
      <dgm:prSet/>
      <dgm:spPr/>
      <dgm:t>
        <a:bodyPr/>
        <a:lstStyle/>
        <a:p>
          <a:endParaRPr lang="en-US"/>
        </a:p>
      </dgm:t>
    </dgm:pt>
    <dgm:pt modelId="{0294DDAA-F771-4ABC-8546-882E841DA180}" type="sibTrans" cxnId="{EB6C6BC0-506A-4693-895A-43165D63F960}">
      <dgm:prSet/>
      <dgm:spPr/>
      <dgm:t>
        <a:bodyPr/>
        <a:lstStyle/>
        <a:p>
          <a:endParaRPr lang="en-US"/>
        </a:p>
      </dgm:t>
    </dgm:pt>
    <dgm:pt modelId="{59D365E2-5728-49AC-8622-B10D216DDF64}">
      <dgm:prSet phldrT="[Text]"/>
      <dgm:spPr/>
      <dgm:t>
        <a:bodyPr/>
        <a:lstStyle/>
        <a:p>
          <a:r>
            <a:rPr lang="en-US" dirty="0" smtClean="0"/>
            <a:t>TIM Entry and Adoption Levels</a:t>
          </a:r>
          <a:endParaRPr lang="en-US" dirty="0"/>
        </a:p>
      </dgm:t>
    </dgm:pt>
    <dgm:pt modelId="{2402412F-8EDF-4258-A823-8446734FF622}" type="parTrans" cxnId="{38DCE538-DD15-4814-B1F9-649B70BF38DE}">
      <dgm:prSet/>
      <dgm:spPr/>
      <dgm:t>
        <a:bodyPr/>
        <a:lstStyle/>
        <a:p>
          <a:endParaRPr lang="en-US"/>
        </a:p>
      </dgm:t>
    </dgm:pt>
    <dgm:pt modelId="{735769E9-6AF9-4EE0-B0D8-9DF2AB896F1F}" type="sibTrans" cxnId="{38DCE538-DD15-4814-B1F9-649B70BF38DE}">
      <dgm:prSet/>
      <dgm:spPr/>
      <dgm:t>
        <a:bodyPr/>
        <a:lstStyle/>
        <a:p>
          <a:endParaRPr lang="en-US"/>
        </a:p>
      </dgm:t>
    </dgm:pt>
    <dgm:pt modelId="{D002739D-3C97-49E8-970E-3188B7114BB1}">
      <dgm:prSet phldrT="[Text]"/>
      <dgm:spPr>
        <a:ln>
          <a:solidFill>
            <a:schemeClr val="accent1"/>
          </a:solidFill>
        </a:ln>
      </dgm:spPr>
      <dgm:t>
        <a:bodyPr/>
        <a:lstStyle/>
        <a:p>
          <a:r>
            <a:rPr lang="en-US" dirty="0" smtClean="0"/>
            <a:t>The 21</a:t>
          </a:r>
          <a:r>
            <a:rPr lang="en-US" baseline="30000" dirty="0" smtClean="0"/>
            <a:t>st</a:t>
          </a:r>
          <a:r>
            <a:rPr lang="en-US" dirty="0" smtClean="0"/>
            <a:t> Century </a:t>
          </a:r>
          <a:r>
            <a:rPr lang="en-US" b="1" dirty="0" smtClean="0">
              <a:solidFill>
                <a:srgbClr val="FF0000"/>
              </a:solidFill>
            </a:rPr>
            <a:t>Innovator</a:t>
          </a:r>
          <a:r>
            <a:rPr lang="en-US" dirty="0" smtClean="0"/>
            <a:t> Qualification</a:t>
          </a:r>
          <a:endParaRPr lang="en-US" dirty="0"/>
        </a:p>
      </dgm:t>
    </dgm:pt>
    <dgm:pt modelId="{4F6F65A3-06C3-4D5F-9664-71AE4246205F}" type="parTrans" cxnId="{71EE7118-C73A-403E-9ED9-D40EEE076BCD}">
      <dgm:prSet/>
      <dgm:spPr/>
      <dgm:t>
        <a:bodyPr/>
        <a:lstStyle/>
        <a:p>
          <a:endParaRPr lang="en-US"/>
        </a:p>
      </dgm:t>
    </dgm:pt>
    <dgm:pt modelId="{0973996E-6B4A-49F7-9A0A-4C5027D3FBF1}" type="sibTrans" cxnId="{71EE7118-C73A-403E-9ED9-D40EEE076BCD}">
      <dgm:prSet/>
      <dgm:spPr/>
      <dgm:t>
        <a:bodyPr/>
        <a:lstStyle/>
        <a:p>
          <a:endParaRPr lang="en-US"/>
        </a:p>
      </dgm:t>
    </dgm:pt>
    <dgm:pt modelId="{03F93674-F5D7-481F-BE9B-AD99B4C87964}">
      <dgm:prSet phldrT="[Text]"/>
      <dgm:spPr>
        <a:ln>
          <a:solidFill>
            <a:schemeClr val="accent1"/>
          </a:solidFill>
        </a:ln>
      </dgm:spPr>
      <dgm:t>
        <a:bodyPr/>
        <a:lstStyle/>
        <a:p>
          <a:r>
            <a:rPr lang="en-US" dirty="0" smtClean="0"/>
            <a:t>TIM Transformation Level </a:t>
          </a:r>
          <a:endParaRPr lang="en-US" dirty="0"/>
        </a:p>
      </dgm:t>
    </dgm:pt>
    <dgm:pt modelId="{D24781C3-C0CC-40FE-A089-545EBF2CA12C}" type="parTrans" cxnId="{8F5F772C-D999-4A72-9520-4A3F147573D3}">
      <dgm:prSet/>
      <dgm:spPr/>
      <dgm:t>
        <a:bodyPr/>
        <a:lstStyle/>
        <a:p>
          <a:endParaRPr lang="en-US"/>
        </a:p>
      </dgm:t>
    </dgm:pt>
    <dgm:pt modelId="{2345D648-33A9-49D1-B3BE-2174EE7C84CA}" type="sibTrans" cxnId="{8F5F772C-D999-4A72-9520-4A3F147573D3}">
      <dgm:prSet/>
      <dgm:spPr/>
      <dgm:t>
        <a:bodyPr/>
        <a:lstStyle/>
        <a:p>
          <a:endParaRPr lang="en-US"/>
        </a:p>
      </dgm:t>
    </dgm:pt>
    <dgm:pt modelId="{B9456997-5ED5-4CA9-B205-27B0C33E65D4}" type="pres">
      <dgm:prSet presAssocID="{0018A700-2EDC-4B8E-8C20-9A4C44DFEF5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056945-0F26-41F3-A495-E826903BC21D}" type="pres">
      <dgm:prSet presAssocID="{E7B64648-DBE0-4B72-ACB9-9D2A4951203A}" presName="composite" presStyleCnt="0"/>
      <dgm:spPr/>
    </dgm:pt>
    <dgm:pt modelId="{D826ED1C-8932-4B09-9B0B-E110DA4EBAB2}" type="pres">
      <dgm:prSet presAssocID="{E7B64648-DBE0-4B72-ACB9-9D2A4951203A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EC807E-A3F8-4FCF-B5F3-B201F9F263B6}" type="pres">
      <dgm:prSet presAssocID="{E7B64648-DBE0-4B72-ACB9-9D2A4951203A}" presName="descendantText" presStyleLbl="alignAcc1" presStyleIdx="0" presStyleCnt="4" custLinFactNeighborX="-107" custLinFactNeighborY="-1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252D22-9DE3-406C-8160-DA4D6E1A6832}" type="pres">
      <dgm:prSet presAssocID="{E510F9CA-F535-4A24-BA65-710DC0F9D7AA}" presName="sp" presStyleCnt="0"/>
      <dgm:spPr/>
    </dgm:pt>
    <dgm:pt modelId="{5B12365D-21F0-47CF-939F-605EF7D38D7D}" type="pres">
      <dgm:prSet presAssocID="{B95ADD84-2CEC-4B7E-9F32-AA459FCFA5BA}" presName="composite" presStyleCnt="0"/>
      <dgm:spPr/>
    </dgm:pt>
    <dgm:pt modelId="{9497D477-39AE-48E5-A4D9-E6CAD752D12F}" type="pres">
      <dgm:prSet presAssocID="{B95ADD84-2CEC-4B7E-9F32-AA459FCFA5BA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1314FC-978F-40F1-8F66-925718037E0A}" type="pres">
      <dgm:prSet presAssocID="{B95ADD84-2CEC-4B7E-9F32-AA459FCFA5BA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4B7082-53AE-46C3-AB61-BA7AB6C96C76}" type="pres">
      <dgm:prSet presAssocID="{7D855BDB-B9C3-4D8B-AB14-B7C6166AEC1B}" presName="sp" presStyleCnt="0"/>
      <dgm:spPr/>
    </dgm:pt>
    <dgm:pt modelId="{463E54D9-87F5-4114-B0E7-8E545BAE4F5A}" type="pres">
      <dgm:prSet presAssocID="{B4490FA2-DABC-4D5E-8A44-7B48DE84ED88}" presName="composite" presStyleCnt="0"/>
      <dgm:spPr/>
    </dgm:pt>
    <dgm:pt modelId="{D74DA7E3-9E92-4413-8721-87C42DF9A604}" type="pres">
      <dgm:prSet presAssocID="{B4490FA2-DABC-4D5E-8A44-7B48DE84ED88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7E8B42-2DB8-4105-AF6D-387CBCA251BA}" type="pres">
      <dgm:prSet presAssocID="{B4490FA2-DABC-4D5E-8A44-7B48DE84ED88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F107B2-9567-4C5D-99EE-8E41E1FD1F69}" type="pres">
      <dgm:prSet presAssocID="{A3B9D6B9-F226-4363-8A32-500B1D20EA35}" presName="sp" presStyleCnt="0"/>
      <dgm:spPr/>
    </dgm:pt>
    <dgm:pt modelId="{D2AB22EB-8C88-44A0-8974-CF4F36F90A86}" type="pres">
      <dgm:prSet presAssocID="{B815BE1A-D2D4-400B-9399-FD7874CC55F3}" presName="composite" presStyleCnt="0"/>
      <dgm:spPr/>
    </dgm:pt>
    <dgm:pt modelId="{66DA83A9-3A1F-43E0-8DAC-48C9A88BEAA5}" type="pres">
      <dgm:prSet presAssocID="{B815BE1A-D2D4-400B-9399-FD7874CC55F3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573C95-21AC-41C5-A215-F6D8440A9336}" type="pres">
      <dgm:prSet presAssocID="{B815BE1A-D2D4-400B-9399-FD7874CC55F3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61105B-1DC9-4204-B25C-D9AE594CCAE5}" type="presOf" srcId="{B4490FA2-DABC-4D5E-8A44-7B48DE84ED88}" destId="{D74DA7E3-9E92-4413-8721-87C42DF9A604}" srcOrd="0" destOrd="0" presId="urn:microsoft.com/office/officeart/2005/8/layout/chevron2"/>
    <dgm:cxn modelId="{7D27451D-D7C5-4D97-B6AD-7991AB237CCE}" type="presOf" srcId="{B076FDE9-3506-4C60-B791-9F54CAC27CFC}" destId="{FE7E8B42-2DB8-4105-AF6D-387CBCA251BA}" srcOrd="0" destOrd="1" presId="urn:microsoft.com/office/officeart/2005/8/layout/chevron2"/>
    <dgm:cxn modelId="{71EE7118-C73A-403E-9ED9-D40EEE076BCD}" srcId="{B815BE1A-D2D4-400B-9399-FD7874CC55F3}" destId="{D002739D-3C97-49E8-970E-3188B7114BB1}" srcOrd="0" destOrd="0" parTransId="{4F6F65A3-06C3-4D5F-9664-71AE4246205F}" sibTransId="{0973996E-6B4A-49F7-9A0A-4C5027D3FBF1}"/>
    <dgm:cxn modelId="{EB6C6BC0-506A-4693-895A-43165D63F960}" srcId="{0018A700-2EDC-4B8E-8C20-9A4C44DFEF5B}" destId="{B815BE1A-D2D4-400B-9399-FD7874CC55F3}" srcOrd="3" destOrd="0" parTransId="{03C4E2B6-38F0-48E2-BEB1-CC1773BCF4EC}" sibTransId="{0294DDAA-F771-4ABC-8546-882E841DA180}"/>
    <dgm:cxn modelId="{8FF9313D-4321-4197-81EC-ED1094518EF9}" srcId="{B4490FA2-DABC-4D5E-8A44-7B48DE84ED88}" destId="{B076FDE9-3506-4C60-B791-9F54CAC27CFC}" srcOrd="1" destOrd="0" parTransId="{89C3A982-DF45-4477-B423-00A02DC40EF5}" sibTransId="{6653DEDD-9272-4809-804F-4BAF1986CF45}"/>
    <dgm:cxn modelId="{681021C1-419F-4AA2-9005-5252894AF1AC}" type="presOf" srcId="{B20ADFE3-ECA3-4E7C-8416-EFD94545FEDE}" destId="{891314FC-978F-40F1-8F66-925718037E0A}" srcOrd="0" destOrd="0" presId="urn:microsoft.com/office/officeart/2005/8/layout/chevron2"/>
    <dgm:cxn modelId="{6C86CF09-61E5-4CE8-8F55-A0EB4F6362D8}" type="presOf" srcId="{D002739D-3C97-49E8-970E-3188B7114BB1}" destId="{13573C95-21AC-41C5-A215-F6D8440A9336}" srcOrd="0" destOrd="0" presId="urn:microsoft.com/office/officeart/2005/8/layout/chevron2"/>
    <dgm:cxn modelId="{F3998F84-C5F8-429B-89D0-F30691F4C3D1}" type="presOf" srcId="{18AF45BD-11BD-421C-9E37-9269F341CC5C}" destId="{891314FC-978F-40F1-8F66-925718037E0A}" srcOrd="0" destOrd="1" presId="urn:microsoft.com/office/officeart/2005/8/layout/chevron2"/>
    <dgm:cxn modelId="{38DCE538-DD15-4814-B1F9-649B70BF38DE}" srcId="{E7B64648-DBE0-4B72-ACB9-9D2A4951203A}" destId="{59D365E2-5728-49AC-8622-B10D216DDF64}" srcOrd="1" destOrd="0" parTransId="{2402412F-8EDF-4258-A823-8446734FF622}" sibTransId="{735769E9-6AF9-4EE0-B0D8-9DF2AB896F1F}"/>
    <dgm:cxn modelId="{FE122B83-A09E-4BC5-9536-AB1AE7A64866}" srcId="{0018A700-2EDC-4B8E-8C20-9A4C44DFEF5B}" destId="{E7B64648-DBE0-4B72-ACB9-9D2A4951203A}" srcOrd="0" destOrd="0" parTransId="{22B3DB8A-D985-4993-BAF7-654823DEEBC7}" sibTransId="{E510F9CA-F535-4A24-BA65-710DC0F9D7AA}"/>
    <dgm:cxn modelId="{3829D3F3-7CBC-4BEE-A8A1-5478C3322385}" srcId="{B95ADD84-2CEC-4B7E-9F32-AA459FCFA5BA}" destId="{18AF45BD-11BD-421C-9E37-9269F341CC5C}" srcOrd="1" destOrd="0" parTransId="{D1552F11-3FF9-41FC-9282-348B657C2B63}" sibTransId="{0731EB36-D3D4-486E-AD0A-006B0BEF7FE9}"/>
    <dgm:cxn modelId="{DF53B5F0-7434-46C6-AE05-47158665C484}" type="presOf" srcId="{E7B64648-DBE0-4B72-ACB9-9D2A4951203A}" destId="{D826ED1C-8932-4B09-9B0B-E110DA4EBAB2}" srcOrd="0" destOrd="0" presId="urn:microsoft.com/office/officeart/2005/8/layout/chevron2"/>
    <dgm:cxn modelId="{26027946-A933-4404-AE1C-6668D7417A75}" type="presOf" srcId="{03F93674-F5D7-481F-BE9B-AD99B4C87964}" destId="{13573C95-21AC-41C5-A215-F6D8440A9336}" srcOrd="0" destOrd="1" presId="urn:microsoft.com/office/officeart/2005/8/layout/chevron2"/>
    <dgm:cxn modelId="{8C4ECFA9-4BBA-4D48-A211-5E334E67A59F}" type="presOf" srcId="{B95ADD84-2CEC-4B7E-9F32-AA459FCFA5BA}" destId="{9497D477-39AE-48E5-A4D9-E6CAD752D12F}" srcOrd="0" destOrd="0" presId="urn:microsoft.com/office/officeart/2005/8/layout/chevron2"/>
    <dgm:cxn modelId="{EC8DB707-D655-47AD-AA0B-F32761EC36A7}" srcId="{B95ADD84-2CEC-4B7E-9F32-AA459FCFA5BA}" destId="{B20ADFE3-ECA3-4E7C-8416-EFD94545FEDE}" srcOrd="0" destOrd="0" parTransId="{98A4C5A9-1F72-4AF3-8FB9-3BED070955A9}" sibTransId="{E8998D00-290A-49DA-9BF7-B3AA128A9EF3}"/>
    <dgm:cxn modelId="{279D7FCC-131C-49B7-B35B-E547DF69FA8E}" type="presOf" srcId="{F9A73FA8-2E77-4214-AAE4-D4F8FDD5D23C}" destId="{FE7E8B42-2DB8-4105-AF6D-387CBCA251BA}" srcOrd="0" destOrd="0" presId="urn:microsoft.com/office/officeart/2005/8/layout/chevron2"/>
    <dgm:cxn modelId="{72686C85-C222-4EB4-AD6C-D14411729306}" type="presOf" srcId="{D4D03D14-B6F1-4C35-A21B-E9C52D9D4F2E}" destId="{C2EC807E-A3F8-4FCF-B5F3-B201F9F263B6}" srcOrd="0" destOrd="0" presId="urn:microsoft.com/office/officeart/2005/8/layout/chevron2"/>
    <dgm:cxn modelId="{D46AF9A0-43DF-48BF-9E09-80D1C1E27689}" type="presOf" srcId="{59D365E2-5728-49AC-8622-B10D216DDF64}" destId="{C2EC807E-A3F8-4FCF-B5F3-B201F9F263B6}" srcOrd="0" destOrd="1" presId="urn:microsoft.com/office/officeart/2005/8/layout/chevron2"/>
    <dgm:cxn modelId="{559D632E-0AA3-477A-A07D-189EB80DBD2B}" type="presOf" srcId="{0018A700-2EDC-4B8E-8C20-9A4C44DFEF5B}" destId="{B9456997-5ED5-4CA9-B205-27B0C33E65D4}" srcOrd="0" destOrd="0" presId="urn:microsoft.com/office/officeart/2005/8/layout/chevron2"/>
    <dgm:cxn modelId="{91E3000D-9F99-4AA8-AC02-9C78769DE6B4}" srcId="{0018A700-2EDC-4B8E-8C20-9A4C44DFEF5B}" destId="{B95ADD84-2CEC-4B7E-9F32-AA459FCFA5BA}" srcOrd="1" destOrd="0" parTransId="{9E255FE9-8524-4437-ACC8-DFF99E1540E4}" sibTransId="{7D855BDB-B9C3-4D8B-AB14-B7C6166AEC1B}"/>
    <dgm:cxn modelId="{C310824E-22FF-439D-B376-DA83C6B1D9E9}" srcId="{B4490FA2-DABC-4D5E-8A44-7B48DE84ED88}" destId="{F9A73FA8-2E77-4214-AAE4-D4F8FDD5D23C}" srcOrd="0" destOrd="0" parTransId="{0E820E21-758A-4922-AD5E-DA4C50A4ED42}" sibTransId="{0B43981C-E6C3-4710-952B-6C53527C5E99}"/>
    <dgm:cxn modelId="{E2A60A9A-9480-4B60-8D63-C44AC695CD94}" srcId="{0018A700-2EDC-4B8E-8C20-9A4C44DFEF5B}" destId="{B4490FA2-DABC-4D5E-8A44-7B48DE84ED88}" srcOrd="2" destOrd="0" parTransId="{4BD89A40-8395-4818-B413-9A6B12F50225}" sibTransId="{A3B9D6B9-F226-4363-8A32-500B1D20EA35}"/>
    <dgm:cxn modelId="{4FB976AA-7C21-4065-B87F-1B1C40B8534D}" type="presOf" srcId="{B815BE1A-D2D4-400B-9399-FD7874CC55F3}" destId="{66DA83A9-3A1F-43E0-8DAC-48C9A88BEAA5}" srcOrd="0" destOrd="0" presId="urn:microsoft.com/office/officeart/2005/8/layout/chevron2"/>
    <dgm:cxn modelId="{8F5F772C-D999-4A72-9520-4A3F147573D3}" srcId="{B815BE1A-D2D4-400B-9399-FD7874CC55F3}" destId="{03F93674-F5D7-481F-BE9B-AD99B4C87964}" srcOrd="1" destOrd="0" parTransId="{D24781C3-C0CC-40FE-A089-545EBF2CA12C}" sibTransId="{2345D648-33A9-49D1-B3BE-2174EE7C84CA}"/>
    <dgm:cxn modelId="{1940727A-3367-4196-A66D-ADB59D6E5286}" srcId="{E7B64648-DBE0-4B72-ACB9-9D2A4951203A}" destId="{D4D03D14-B6F1-4C35-A21B-E9C52D9D4F2E}" srcOrd="0" destOrd="0" parTransId="{210A196C-A04F-4DAF-9664-8E608A8EE6B5}" sibTransId="{109A5351-5EB2-4425-B200-4F68BA341041}"/>
    <dgm:cxn modelId="{406165AF-37E8-47EB-A06B-FA564D09DAB3}" type="presParOf" srcId="{B9456997-5ED5-4CA9-B205-27B0C33E65D4}" destId="{AA056945-0F26-41F3-A495-E826903BC21D}" srcOrd="0" destOrd="0" presId="urn:microsoft.com/office/officeart/2005/8/layout/chevron2"/>
    <dgm:cxn modelId="{DC726308-9CEA-467E-94BB-CCC5550D34D2}" type="presParOf" srcId="{AA056945-0F26-41F3-A495-E826903BC21D}" destId="{D826ED1C-8932-4B09-9B0B-E110DA4EBAB2}" srcOrd="0" destOrd="0" presId="urn:microsoft.com/office/officeart/2005/8/layout/chevron2"/>
    <dgm:cxn modelId="{4C7292A2-62E5-4B64-8B61-A7FE5499BBD7}" type="presParOf" srcId="{AA056945-0F26-41F3-A495-E826903BC21D}" destId="{C2EC807E-A3F8-4FCF-B5F3-B201F9F263B6}" srcOrd="1" destOrd="0" presId="urn:microsoft.com/office/officeart/2005/8/layout/chevron2"/>
    <dgm:cxn modelId="{80063BCA-52FE-44DD-AED9-430E2D866859}" type="presParOf" srcId="{B9456997-5ED5-4CA9-B205-27B0C33E65D4}" destId="{91252D22-9DE3-406C-8160-DA4D6E1A6832}" srcOrd="1" destOrd="0" presId="urn:microsoft.com/office/officeart/2005/8/layout/chevron2"/>
    <dgm:cxn modelId="{AD4B3EF9-8C38-4A48-8F5A-D55515291392}" type="presParOf" srcId="{B9456997-5ED5-4CA9-B205-27B0C33E65D4}" destId="{5B12365D-21F0-47CF-939F-605EF7D38D7D}" srcOrd="2" destOrd="0" presId="urn:microsoft.com/office/officeart/2005/8/layout/chevron2"/>
    <dgm:cxn modelId="{B74D21A2-153C-4760-B994-8D8E2E846FD4}" type="presParOf" srcId="{5B12365D-21F0-47CF-939F-605EF7D38D7D}" destId="{9497D477-39AE-48E5-A4D9-E6CAD752D12F}" srcOrd="0" destOrd="0" presId="urn:microsoft.com/office/officeart/2005/8/layout/chevron2"/>
    <dgm:cxn modelId="{4BA51B67-497E-4955-82B7-8FC17764B2D7}" type="presParOf" srcId="{5B12365D-21F0-47CF-939F-605EF7D38D7D}" destId="{891314FC-978F-40F1-8F66-925718037E0A}" srcOrd="1" destOrd="0" presId="urn:microsoft.com/office/officeart/2005/8/layout/chevron2"/>
    <dgm:cxn modelId="{22DF9537-A72B-4C52-9480-F26BD9FA0DE0}" type="presParOf" srcId="{B9456997-5ED5-4CA9-B205-27B0C33E65D4}" destId="{254B7082-53AE-46C3-AB61-BA7AB6C96C76}" srcOrd="3" destOrd="0" presId="urn:microsoft.com/office/officeart/2005/8/layout/chevron2"/>
    <dgm:cxn modelId="{F1288C3B-DAA7-41DA-BC7B-13C4581A65B5}" type="presParOf" srcId="{B9456997-5ED5-4CA9-B205-27B0C33E65D4}" destId="{463E54D9-87F5-4114-B0E7-8E545BAE4F5A}" srcOrd="4" destOrd="0" presId="urn:microsoft.com/office/officeart/2005/8/layout/chevron2"/>
    <dgm:cxn modelId="{2BBBAB68-4456-40C2-92CD-14F8BDD4706B}" type="presParOf" srcId="{463E54D9-87F5-4114-B0E7-8E545BAE4F5A}" destId="{D74DA7E3-9E92-4413-8721-87C42DF9A604}" srcOrd="0" destOrd="0" presId="urn:microsoft.com/office/officeart/2005/8/layout/chevron2"/>
    <dgm:cxn modelId="{5977EA3E-D10E-4B05-857B-CFCFF995145B}" type="presParOf" srcId="{463E54D9-87F5-4114-B0E7-8E545BAE4F5A}" destId="{FE7E8B42-2DB8-4105-AF6D-387CBCA251BA}" srcOrd="1" destOrd="0" presId="urn:microsoft.com/office/officeart/2005/8/layout/chevron2"/>
    <dgm:cxn modelId="{EA9D2EDC-904E-4794-B599-15A56BDBAF7C}" type="presParOf" srcId="{B9456997-5ED5-4CA9-B205-27B0C33E65D4}" destId="{D2F107B2-9567-4C5D-99EE-8E41E1FD1F69}" srcOrd="5" destOrd="0" presId="urn:microsoft.com/office/officeart/2005/8/layout/chevron2"/>
    <dgm:cxn modelId="{D9EF563D-AAB1-4D9B-96DA-DDE2FC08B2DA}" type="presParOf" srcId="{B9456997-5ED5-4CA9-B205-27B0C33E65D4}" destId="{D2AB22EB-8C88-44A0-8974-CF4F36F90A86}" srcOrd="6" destOrd="0" presId="urn:microsoft.com/office/officeart/2005/8/layout/chevron2"/>
    <dgm:cxn modelId="{A7DD3800-7151-43BE-88A3-0FA5BFBB9BB8}" type="presParOf" srcId="{D2AB22EB-8C88-44A0-8974-CF4F36F90A86}" destId="{66DA83A9-3A1F-43E0-8DAC-48C9A88BEAA5}" srcOrd="0" destOrd="0" presId="urn:microsoft.com/office/officeart/2005/8/layout/chevron2"/>
    <dgm:cxn modelId="{BFDD3BBF-2AEC-4AA8-A301-D8EA482FF7E4}" type="presParOf" srcId="{D2AB22EB-8C88-44A0-8974-CF4F36F90A86}" destId="{13573C95-21AC-41C5-A215-F6D8440A933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entury Gothic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3853" y="0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890DF-6341-034B-A55B-E0156A5C55A2}" type="datetimeFigureOut">
              <a:rPr lang="en-US" smtClean="0">
                <a:latin typeface="Century Gothic"/>
              </a:rPr>
              <a:pPr/>
              <a:t>11/9/2016</a:t>
            </a:fld>
            <a:endParaRPr lang="en-US" dirty="0">
              <a:latin typeface="Century Gothic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entury Gothi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3853" y="8685213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E8A27-D374-4C4D-8D75-1C4EFC7A5CE3}" type="slidenum">
              <a:rPr lang="en-US" smtClean="0">
                <a:latin typeface="Century Gothic"/>
              </a:rPr>
              <a:pPr/>
              <a:t>‹#›</a:t>
            </a:fld>
            <a:endParaRPr lang="en-US" dirty="0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339142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entury Gothic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3853" y="0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entury Gothic"/>
              </a:defRPr>
            </a:lvl1pPr>
          </a:lstStyle>
          <a:p>
            <a:fld id="{C8C68BC8-B650-C542-ADD9-2422A66DB1F3}" type="datetimeFigureOut">
              <a:rPr lang="en-US" smtClean="0"/>
              <a:pPr/>
              <a:t>11/9/2016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024" y="4343400"/>
            <a:ext cx="558419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entury Gothic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3853" y="8685213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entury Gothic"/>
              </a:defRPr>
            </a:lvl1pPr>
          </a:lstStyle>
          <a:p>
            <a:fld id="{6240A377-4153-7D42-A67C-7146F61FF1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0912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Century Gothic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Century Gothic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Century Gothic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Century Gothic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Century Gothic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WELCOME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0A377-4153-7D42-A67C-7146F61FF12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078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0A377-4153-7D42-A67C-7146F61FF12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918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0A377-4153-7D42-A67C-7146F61FF12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918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0A377-4153-7D42-A67C-7146F61FF12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918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0A377-4153-7D42-A67C-7146F61FF12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918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82600" y="304800"/>
            <a:ext cx="8153400" cy="1820333"/>
          </a:xfrm>
          <a:prstGeom prst="rect">
            <a:avLst/>
          </a:prstGeom>
          <a:solidFill>
            <a:srgbClr val="F15D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15D22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1195267" y="2127243"/>
            <a:ext cx="6764879" cy="290505"/>
          </a:xfrm>
          <a:prstGeom prst="rect">
            <a:avLst/>
          </a:prstGeom>
          <a:solidFill>
            <a:srgbClr val="CDCE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254000" y="6108700"/>
            <a:ext cx="2628900" cy="431800"/>
          </a:xfrm>
          <a:prstGeom prst="rect">
            <a:avLst/>
          </a:prstGeom>
          <a:gradFill flip="none" rotWithShape="1">
            <a:gsLst>
              <a:gs pos="0">
                <a:srgbClr val="0095D3"/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273800" y="6108700"/>
            <a:ext cx="2628900" cy="431800"/>
          </a:xfrm>
          <a:prstGeom prst="rect">
            <a:avLst/>
          </a:prstGeom>
          <a:gradFill flip="none" rotWithShape="1">
            <a:gsLst>
              <a:gs pos="100000">
                <a:srgbClr val="0095D3"/>
              </a:gs>
              <a:gs pos="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454" y="5857544"/>
            <a:ext cx="2248154" cy="657556"/>
          </a:xfrm>
          <a:prstGeom prst="rect">
            <a:avLst/>
          </a:prstGeom>
        </p:spPr>
      </p:pic>
      <p:pic>
        <p:nvPicPr>
          <p:cNvPr id="5" name="Picture 4" descr="mayors-davie18 (1)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33" y="382794"/>
            <a:ext cx="2743200" cy="1664208"/>
          </a:xfrm>
          <a:prstGeom prst="rect">
            <a:avLst/>
          </a:prstGeom>
        </p:spPr>
      </p:pic>
      <p:pic>
        <p:nvPicPr>
          <p:cNvPr id="6" name="Picture 5" descr="High _1280 (3)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886" y="382837"/>
            <a:ext cx="2572071" cy="1666095"/>
          </a:xfrm>
          <a:prstGeom prst="rect">
            <a:avLst/>
          </a:prstGeom>
        </p:spPr>
      </p:pic>
      <p:pic>
        <p:nvPicPr>
          <p:cNvPr id="7" name="Picture 6" descr="Middle 1519 (1)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213" y="381641"/>
            <a:ext cx="2627816" cy="16630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65100" y="165100"/>
            <a:ext cx="8805863" cy="58737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827" y="1509696"/>
            <a:ext cx="7073900" cy="42780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500"/>
              </a:lnSpc>
              <a:spcBef>
                <a:spcPts val="0"/>
              </a:spcBef>
              <a:buFontTx/>
              <a:buNone/>
              <a:defRPr sz="1800" normalizeH="0">
                <a:solidFill>
                  <a:schemeClr val="tx2"/>
                </a:solidFill>
              </a:defRPr>
            </a:lvl1pPr>
            <a:lvl2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2pPr>
            <a:lvl3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3pPr>
            <a:lvl4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4pPr>
            <a:lvl5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5762" y="627644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9A47194C-3E5A-854F-B5AE-A6634FC20B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629818" y="165100"/>
            <a:ext cx="7341145" cy="954088"/>
          </a:xfrm>
          <a:prstGeom prst="rect">
            <a:avLst/>
          </a:prstGeom>
        </p:spPr>
        <p:txBody>
          <a:bodyPr vert="horz" lIns="0" tIns="0" rIns="0" bIns="91440" anchor="b"/>
          <a:lstStyle>
            <a:lvl1pPr algn="l">
              <a:defRPr sz="2400" b="1" spc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8" name="Picture 17" descr="Identity Marker_blue screen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14" b="11581"/>
          <a:stretch/>
        </p:blipFill>
        <p:spPr>
          <a:xfrm>
            <a:off x="5283200" y="1587500"/>
            <a:ext cx="3670300" cy="4457700"/>
          </a:xfrm>
          <a:prstGeom prst="rect">
            <a:avLst/>
          </a:prstGeom>
        </p:spPr>
      </p:pic>
      <p:sp>
        <p:nvSpPr>
          <p:cNvPr id="12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927101" y="6242583"/>
            <a:ext cx="4792118" cy="365124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spcBef>
                <a:spcPts val="0"/>
              </a:spcBef>
              <a:buFontTx/>
              <a:buNone/>
              <a:defRPr sz="1400" b="1" cap="all" spc="50" baseline="0">
                <a:solidFill>
                  <a:srgbClr val="0095D3"/>
                </a:solidFill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451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65100" y="165100"/>
            <a:ext cx="8805863" cy="5873750"/>
          </a:xfrm>
          <a:prstGeom prst="rect">
            <a:avLst/>
          </a:prstGeom>
          <a:solidFill>
            <a:srgbClr val="D5D2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827" y="1509696"/>
            <a:ext cx="7073900" cy="42780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500"/>
              </a:lnSpc>
              <a:spcBef>
                <a:spcPts val="0"/>
              </a:spcBef>
              <a:buFontTx/>
              <a:buNone/>
              <a:defRPr sz="1800" normalizeH="0">
                <a:solidFill>
                  <a:schemeClr val="tx2"/>
                </a:solidFill>
              </a:defRPr>
            </a:lvl1pPr>
            <a:lvl2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2pPr>
            <a:lvl3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3pPr>
            <a:lvl4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4pPr>
            <a:lvl5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5762" y="627644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9A47194C-3E5A-854F-B5AE-A6634FC20B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629818" y="165100"/>
            <a:ext cx="7341145" cy="954088"/>
          </a:xfrm>
          <a:prstGeom prst="rect">
            <a:avLst/>
          </a:prstGeom>
        </p:spPr>
        <p:txBody>
          <a:bodyPr vert="horz" lIns="0" tIns="0" rIns="0" bIns="91440" anchor="b"/>
          <a:lstStyle>
            <a:lvl1pPr algn="l">
              <a:defRPr sz="2400" b="1" spc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927101" y="6242583"/>
            <a:ext cx="4792118" cy="365124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spcBef>
                <a:spcPts val="0"/>
              </a:spcBef>
              <a:buFontTx/>
              <a:buNone/>
              <a:defRPr sz="1400" b="1" cap="all" spc="50" baseline="0">
                <a:solidFill>
                  <a:srgbClr val="0095D3"/>
                </a:solidFill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18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827" y="1509696"/>
            <a:ext cx="7073900" cy="42780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500"/>
              </a:lnSpc>
              <a:spcBef>
                <a:spcPts val="0"/>
              </a:spcBef>
              <a:buFontTx/>
              <a:buNone/>
              <a:defRPr sz="1800" normalizeH="0">
                <a:solidFill>
                  <a:schemeClr val="tx2"/>
                </a:solidFill>
              </a:defRPr>
            </a:lvl1pPr>
            <a:lvl2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2pPr>
            <a:lvl3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3pPr>
            <a:lvl4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4pPr>
            <a:lvl5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5762" y="627644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9A47194C-3E5A-854F-B5AE-A6634FC20B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629818" y="165100"/>
            <a:ext cx="7341145" cy="954088"/>
          </a:xfrm>
          <a:prstGeom prst="rect">
            <a:avLst/>
          </a:prstGeom>
        </p:spPr>
        <p:txBody>
          <a:bodyPr vert="horz" lIns="0" tIns="0" rIns="0" bIns="91440" anchor="b"/>
          <a:lstStyle>
            <a:lvl1pPr algn="l">
              <a:defRPr sz="2400" b="1" spc="0">
                <a:solidFill>
                  <a:srgbClr val="0093D0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927101" y="6242583"/>
            <a:ext cx="4792118" cy="365124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spcBef>
                <a:spcPts val="0"/>
              </a:spcBef>
              <a:buFontTx/>
              <a:buNone/>
              <a:defRPr sz="1400" b="1" cap="all" spc="50" baseline="0">
                <a:solidFill>
                  <a:srgbClr val="0095D3"/>
                </a:solidFill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85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01700" y="6267450"/>
            <a:ext cx="1524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40000" y="6254750"/>
            <a:ext cx="5448300" cy="365125"/>
          </a:xfrm>
          <a:prstGeom prst="rect">
            <a:avLst/>
          </a:prstGeom>
        </p:spPr>
        <p:txBody>
          <a:bodyPr anchor="t"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89900" y="6216650"/>
            <a:ext cx="749300" cy="365125"/>
          </a:xfrm>
          <a:prstGeom prst="rect">
            <a:avLst/>
          </a:prstGeom>
        </p:spPr>
        <p:txBody>
          <a:bodyPr anchor="t"/>
          <a:lstStyle>
            <a:lvl1pPr algn="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798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65100" y="165100"/>
            <a:ext cx="8805863" cy="5875338"/>
          </a:xfrm>
          <a:prstGeom prst="rect">
            <a:avLst/>
          </a:prstGeom>
          <a:solidFill>
            <a:srgbClr val="C7E1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 descr="Identity Marker_blue screen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14" b="11581"/>
          <a:stretch/>
        </p:blipFill>
        <p:spPr>
          <a:xfrm>
            <a:off x="5283200" y="1587500"/>
            <a:ext cx="3670300" cy="44577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4059" y="592676"/>
            <a:ext cx="7073900" cy="51950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500"/>
              </a:lnSpc>
              <a:spcBef>
                <a:spcPts val="0"/>
              </a:spcBef>
              <a:buFontTx/>
              <a:buNone/>
              <a:defRPr sz="1800" normalizeH="0">
                <a:solidFill>
                  <a:schemeClr val="tx2"/>
                </a:solidFill>
              </a:defRPr>
            </a:lvl1pPr>
            <a:lvl2pPr marL="0" indent="0">
              <a:lnSpc>
                <a:spcPts val="3500"/>
              </a:lnSpc>
              <a:spcBef>
                <a:spcPts val="0"/>
              </a:spcBef>
              <a:buFontTx/>
              <a:buNone/>
              <a:defRPr sz="1800" normalizeH="0">
                <a:solidFill>
                  <a:schemeClr val="tx2"/>
                </a:solidFill>
              </a:defRPr>
            </a:lvl2pPr>
            <a:lvl3pPr marL="0" indent="0">
              <a:lnSpc>
                <a:spcPts val="3500"/>
              </a:lnSpc>
              <a:spcBef>
                <a:spcPts val="0"/>
              </a:spcBef>
              <a:buFontTx/>
              <a:buNone/>
              <a:defRPr sz="1800" normalizeH="0">
                <a:solidFill>
                  <a:schemeClr val="tx2"/>
                </a:solidFill>
              </a:defRPr>
            </a:lvl3pPr>
            <a:lvl4pPr marL="0" indent="0">
              <a:lnSpc>
                <a:spcPts val="3500"/>
              </a:lnSpc>
              <a:spcBef>
                <a:spcPts val="0"/>
              </a:spcBef>
              <a:buFontTx/>
              <a:buNone/>
              <a:defRPr sz="1800" normalizeH="0">
                <a:solidFill>
                  <a:schemeClr val="tx2"/>
                </a:solidFill>
              </a:defRPr>
            </a:lvl4pPr>
            <a:lvl5pPr marL="0" indent="0">
              <a:lnSpc>
                <a:spcPts val="3500"/>
              </a:lnSpc>
              <a:spcBef>
                <a:spcPts val="0"/>
              </a:spcBef>
              <a:buFontTx/>
              <a:buNone/>
              <a:defRPr sz="1800" normalizeH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5762" y="627644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9A47194C-3E5A-854F-B5AE-A6634FC20B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 hasCustomPrompt="1"/>
          </p:nvPr>
        </p:nvSpPr>
        <p:spPr>
          <a:xfrm>
            <a:off x="974419" y="6268502"/>
            <a:ext cx="4835531" cy="318038"/>
          </a:xfrm>
          <a:prstGeom prst="rect">
            <a:avLst/>
          </a:prstGeom>
        </p:spPr>
        <p:txBody>
          <a:bodyPr vert="horz" lIns="0" tIns="0" rIns="0" bIns="0" anchor="ctr"/>
          <a:lstStyle>
            <a:lvl1pPr algn="l">
              <a:defRPr sz="1400" b="1" cap="all" spc="50" baseline="0">
                <a:solidFill>
                  <a:srgbClr val="0095D3"/>
                </a:solidFill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65100" y="165100"/>
            <a:ext cx="8805863" cy="5875338"/>
          </a:xfrm>
          <a:prstGeom prst="rect">
            <a:avLst/>
          </a:prstGeom>
          <a:solidFill>
            <a:srgbClr val="C7E1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Identity Marker_blue screen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14" b="11581"/>
          <a:stretch/>
        </p:blipFill>
        <p:spPr>
          <a:xfrm>
            <a:off x="5283200" y="1587500"/>
            <a:ext cx="3670300" cy="44577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165100" y="165100"/>
            <a:ext cx="8805863" cy="941388"/>
          </a:xfrm>
          <a:prstGeom prst="rect">
            <a:avLst/>
          </a:prstGeom>
          <a:solidFill>
            <a:srgbClr val="F15D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827" y="1509696"/>
            <a:ext cx="7073900" cy="42780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500"/>
              </a:lnSpc>
              <a:spcBef>
                <a:spcPts val="0"/>
              </a:spcBef>
              <a:buFontTx/>
              <a:buNone/>
              <a:defRPr sz="1800" normalizeH="0">
                <a:solidFill>
                  <a:schemeClr val="tx2"/>
                </a:solidFill>
              </a:defRPr>
            </a:lvl1pPr>
            <a:lvl2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2pPr>
            <a:lvl3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3pPr>
            <a:lvl4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4pPr>
            <a:lvl5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5762" y="627644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9A47194C-3E5A-854F-B5AE-A6634FC20B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1004356" y="6242583"/>
            <a:ext cx="4714862" cy="365124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spcBef>
                <a:spcPts val="0"/>
              </a:spcBef>
              <a:buFontTx/>
              <a:buNone/>
              <a:defRPr sz="1400" b="1" cap="all" spc="50" baseline="0">
                <a:solidFill>
                  <a:srgbClr val="0095D3"/>
                </a:solidFill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629818" y="165100"/>
            <a:ext cx="7341145" cy="954088"/>
          </a:xfrm>
          <a:prstGeom prst="rect">
            <a:avLst/>
          </a:prstGeom>
        </p:spPr>
        <p:txBody>
          <a:bodyPr vert="horz" lIns="0" tIns="0" rIns="0" bIns="91440" anchor="b"/>
          <a:lstStyle>
            <a:lvl1pPr algn="l">
              <a:defRPr sz="2400" b="1" spc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65100" y="165100"/>
            <a:ext cx="8805863" cy="941388"/>
          </a:xfrm>
          <a:prstGeom prst="rect">
            <a:avLst/>
          </a:prstGeom>
          <a:solidFill>
            <a:srgbClr val="F15D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5762" y="627644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9A47194C-3E5A-854F-B5AE-A6634FC20B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937953" y="6209771"/>
            <a:ext cx="4781265" cy="4318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spcBef>
                <a:spcPts val="0"/>
              </a:spcBef>
              <a:buFontTx/>
              <a:buNone/>
              <a:defRPr sz="1400" b="1" cap="all" spc="50" baseline="0">
                <a:solidFill>
                  <a:srgbClr val="0095D3"/>
                </a:solidFill>
              </a:defRPr>
            </a:lvl1pPr>
          </a:lstStyle>
          <a:p>
            <a:pPr lvl="0"/>
            <a:r>
              <a:rPr lang="en-US" dirty="0" smtClean="0"/>
              <a:t>Insert title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629818" y="147638"/>
            <a:ext cx="7341145" cy="971550"/>
          </a:xfrm>
          <a:prstGeom prst="rect">
            <a:avLst/>
          </a:prstGeom>
        </p:spPr>
        <p:txBody>
          <a:bodyPr vert="horz" lIns="0" tIns="0" rIns="0" bIns="91440" anchor="b"/>
          <a:lstStyle>
            <a:lvl1pPr algn="l">
              <a:defRPr sz="2400" b="1" spc="1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69863" y="12652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151563" y="12652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167063" y="12652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69863" y="37290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6151563" y="37290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3167063" y="37290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3155950" y="3722688"/>
            <a:ext cx="2847975" cy="2297493"/>
          </a:xfrm>
          <a:prstGeom prst="rect">
            <a:avLst/>
          </a:prstGeom>
          <a:solidFill>
            <a:schemeClr val="accent4"/>
          </a:solidFill>
        </p:spPr>
        <p:txBody>
          <a:bodyPr vert="horz" lIns="182880" tIns="91440"/>
          <a:lstStyle>
            <a:lvl1pPr marL="0" indent="0">
              <a:lnSpc>
                <a:spcPts val="2120"/>
              </a:lnSpc>
              <a:spcBef>
                <a:spcPts val="600"/>
              </a:spcBef>
              <a:buFontTx/>
              <a:buNone/>
              <a:defRPr sz="1600">
                <a:solidFill>
                  <a:srgbClr val="FFFFFF"/>
                </a:solidFill>
              </a:defRPr>
            </a:lvl1pPr>
            <a:lvl2pPr marL="0" indent="0">
              <a:lnSpc>
                <a:spcPts val="2120"/>
              </a:lnSpc>
              <a:spcBef>
                <a:spcPts val="600"/>
              </a:spcBef>
              <a:buFontTx/>
              <a:buNone/>
              <a:defRPr sz="1600">
                <a:solidFill>
                  <a:srgbClr val="FFFFFF"/>
                </a:solidFill>
              </a:defRPr>
            </a:lvl2pPr>
            <a:lvl3pPr marL="0" indent="0">
              <a:lnSpc>
                <a:spcPts val="2120"/>
              </a:lnSpc>
              <a:spcBef>
                <a:spcPts val="600"/>
              </a:spcBef>
              <a:buFontTx/>
              <a:buNone/>
              <a:defRPr sz="1600">
                <a:solidFill>
                  <a:srgbClr val="FFFFFF"/>
                </a:solidFill>
              </a:defRPr>
            </a:lvl3pPr>
            <a:lvl4pPr marL="0" indent="0">
              <a:lnSpc>
                <a:spcPts val="2120"/>
              </a:lnSpc>
              <a:spcBef>
                <a:spcPts val="600"/>
              </a:spcBef>
              <a:buFontTx/>
              <a:buNone/>
              <a:defRPr sz="1600">
                <a:solidFill>
                  <a:srgbClr val="FFFFFF"/>
                </a:solidFill>
              </a:defRPr>
            </a:lvl4pPr>
            <a:lvl5pPr marL="0" indent="0">
              <a:lnSpc>
                <a:spcPts val="2120"/>
              </a:lnSpc>
              <a:spcBef>
                <a:spcPts val="600"/>
              </a:spcBef>
              <a:buFontTx/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172668" y="1269258"/>
            <a:ext cx="2826131" cy="2299462"/>
          </a:xfrm>
          <a:prstGeom prst="rect">
            <a:avLst/>
          </a:prstGeom>
          <a:solidFill>
            <a:schemeClr val="accent1"/>
          </a:solidFill>
        </p:spPr>
        <p:txBody>
          <a:bodyPr vert="horz" lIns="274320" tIns="91440"/>
          <a:lstStyle>
            <a:lvl1pPr marL="0" indent="0">
              <a:lnSpc>
                <a:spcPts val="2120"/>
              </a:lnSpc>
              <a:spcBef>
                <a:spcPts val="600"/>
              </a:spcBef>
              <a:buFontTx/>
              <a:buNone/>
              <a:defRPr sz="1600">
                <a:solidFill>
                  <a:srgbClr val="FFFFFF"/>
                </a:solidFill>
              </a:defRPr>
            </a:lvl1pPr>
            <a:lvl2pPr marL="0" indent="0">
              <a:lnSpc>
                <a:spcPts val="2120"/>
              </a:lnSpc>
              <a:spcBef>
                <a:spcPts val="600"/>
              </a:spcBef>
              <a:buFontTx/>
              <a:buNone/>
              <a:defRPr sz="1600">
                <a:solidFill>
                  <a:srgbClr val="FFFFFF"/>
                </a:solidFill>
              </a:defRPr>
            </a:lvl2pPr>
            <a:lvl3pPr marL="0" indent="0">
              <a:lnSpc>
                <a:spcPts val="2120"/>
              </a:lnSpc>
              <a:spcBef>
                <a:spcPts val="600"/>
              </a:spcBef>
              <a:buFontTx/>
              <a:buNone/>
              <a:defRPr sz="1600">
                <a:solidFill>
                  <a:srgbClr val="FFFFFF"/>
                </a:solidFill>
              </a:defRPr>
            </a:lvl3pPr>
            <a:lvl4pPr marL="0" indent="0">
              <a:lnSpc>
                <a:spcPts val="2120"/>
              </a:lnSpc>
              <a:spcBef>
                <a:spcPts val="600"/>
              </a:spcBef>
              <a:buFontTx/>
              <a:buNone/>
              <a:defRPr sz="1600">
                <a:solidFill>
                  <a:srgbClr val="FFFFFF"/>
                </a:solidFill>
              </a:defRPr>
            </a:lvl4pPr>
            <a:lvl5pPr marL="0" indent="0">
              <a:lnSpc>
                <a:spcPts val="2120"/>
              </a:lnSpc>
              <a:spcBef>
                <a:spcPts val="600"/>
              </a:spcBef>
              <a:buFontTx/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7"/>
          </p:nvPr>
        </p:nvSpPr>
        <p:spPr>
          <a:xfrm>
            <a:off x="6164263" y="1269258"/>
            <a:ext cx="2826194" cy="2299462"/>
          </a:xfrm>
          <a:prstGeom prst="rect">
            <a:avLst/>
          </a:prstGeom>
          <a:solidFill>
            <a:srgbClr val="36B77A"/>
          </a:solidFill>
        </p:spPr>
        <p:txBody>
          <a:bodyPr vert="horz" lIns="182880" tIns="91440"/>
          <a:lstStyle>
            <a:lvl1pPr marL="0" indent="0">
              <a:lnSpc>
                <a:spcPts val="2120"/>
              </a:lnSpc>
              <a:spcBef>
                <a:spcPts val="600"/>
              </a:spcBef>
              <a:buFontTx/>
              <a:buNone/>
              <a:defRPr sz="1600">
                <a:solidFill>
                  <a:srgbClr val="FFFFFF"/>
                </a:solidFill>
              </a:defRPr>
            </a:lvl1pPr>
            <a:lvl2pPr marL="0" indent="0">
              <a:lnSpc>
                <a:spcPts val="2120"/>
              </a:lnSpc>
              <a:spcBef>
                <a:spcPts val="600"/>
              </a:spcBef>
              <a:buFontTx/>
              <a:buNone/>
              <a:defRPr sz="1600">
                <a:solidFill>
                  <a:srgbClr val="FFFFFF"/>
                </a:solidFill>
              </a:defRPr>
            </a:lvl2pPr>
            <a:lvl3pPr marL="0" indent="0">
              <a:lnSpc>
                <a:spcPts val="2120"/>
              </a:lnSpc>
              <a:spcBef>
                <a:spcPts val="600"/>
              </a:spcBef>
              <a:buFontTx/>
              <a:buNone/>
              <a:defRPr sz="1600">
                <a:solidFill>
                  <a:srgbClr val="FFFFFF"/>
                </a:solidFill>
              </a:defRPr>
            </a:lvl3pPr>
            <a:lvl4pPr marL="0" indent="0">
              <a:lnSpc>
                <a:spcPts val="2120"/>
              </a:lnSpc>
              <a:spcBef>
                <a:spcPts val="600"/>
              </a:spcBef>
              <a:buFontTx/>
              <a:buNone/>
              <a:defRPr sz="1600">
                <a:solidFill>
                  <a:srgbClr val="FFFFFF"/>
                </a:solidFill>
              </a:defRPr>
            </a:lvl4pPr>
            <a:lvl5pPr marL="0" indent="0">
              <a:lnSpc>
                <a:spcPts val="2120"/>
              </a:lnSpc>
              <a:spcBef>
                <a:spcPts val="600"/>
              </a:spcBef>
              <a:buFontTx/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Picture Placeholder 26"/>
          <p:cNvSpPr>
            <a:spLocks noGrp="1" noChangeAspect="1"/>
          </p:cNvSpPr>
          <p:nvPr>
            <p:ph type="pic" sz="quarter" idx="18"/>
          </p:nvPr>
        </p:nvSpPr>
        <p:spPr>
          <a:xfrm>
            <a:off x="3168280" y="1269629"/>
            <a:ext cx="2820543" cy="2303018"/>
          </a:xfrm>
          <a:prstGeom prst="rect">
            <a:avLst/>
          </a:prstGeom>
        </p:spPr>
        <p:txBody>
          <a:bodyPr vert="horz" anchor="ctr"/>
          <a:lstStyle>
            <a:lvl1pPr algn="ctr">
              <a:defRPr sz="1600"/>
            </a:lvl1pPr>
          </a:lstStyle>
          <a:p>
            <a:endParaRPr lang="en-US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9"/>
          </p:nvPr>
        </p:nvSpPr>
        <p:spPr>
          <a:xfrm>
            <a:off x="171826" y="3723016"/>
            <a:ext cx="2824287" cy="2305859"/>
          </a:xfrm>
          <a:prstGeom prst="rect">
            <a:avLst/>
          </a:prstGeom>
        </p:spPr>
        <p:txBody>
          <a:bodyPr vert="horz" anchor="ctr"/>
          <a:lstStyle>
            <a:lvl1pPr algn="ctr">
              <a:defRPr sz="1600"/>
            </a:lvl1pPr>
          </a:lstStyle>
          <a:p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0"/>
          </p:nvPr>
        </p:nvSpPr>
        <p:spPr>
          <a:xfrm>
            <a:off x="6152780" y="3723904"/>
            <a:ext cx="2822575" cy="2305050"/>
          </a:xfrm>
          <a:prstGeom prst="rect">
            <a:avLst/>
          </a:prstGeom>
        </p:spPr>
        <p:txBody>
          <a:bodyPr vert="horz" anchor="ctr"/>
          <a:lstStyle>
            <a:lvl1pPr algn="ctr">
              <a:defRPr sz="1600"/>
            </a:lvl1pPr>
          </a:lstStyle>
          <a:p>
            <a:endParaRPr lang="en-US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21"/>
          </p:nvPr>
        </p:nvSpPr>
        <p:spPr>
          <a:xfrm>
            <a:off x="3168728" y="1257957"/>
            <a:ext cx="2823497" cy="444500"/>
          </a:xfrm>
          <a:prstGeom prst="rect">
            <a:avLst/>
          </a:prstGeom>
        </p:spPr>
        <p:txBody>
          <a:bodyPr vert="horz" tIns="137160"/>
          <a:lstStyle>
            <a:lvl1pPr marL="0" indent="0" algn="ct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  <a:effectLst>
                  <a:glow rad="635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defRPr>
            </a:lvl1pPr>
            <a:lvl2pPr marL="0" indent="0" algn="ct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  <a:effectLst>
                  <a:glow rad="635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defRPr>
            </a:lvl2pPr>
            <a:lvl3pPr marL="0" indent="0" algn="ct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  <a:effectLst>
                  <a:glow rad="635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defRPr>
            </a:lvl3pPr>
            <a:lvl4pPr marL="0" indent="0" algn="ct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  <a:effectLst>
                  <a:glow rad="635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defRPr>
            </a:lvl4pPr>
            <a:lvl5pPr marL="0" indent="0" algn="ct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  <a:effectLst>
                  <a:glow rad="635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22"/>
          </p:nvPr>
        </p:nvSpPr>
        <p:spPr>
          <a:xfrm>
            <a:off x="168803" y="3715280"/>
            <a:ext cx="2826280" cy="1184275"/>
          </a:xfrm>
          <a:prstGeom prst="rect">
            <a:avLst/>
          </a:prstGeom>
        </p:spPr>
        <p:txBody>
          <a:bodyPr vert="horz" tIns="137160"/>
          <a:lstStyle>
            <a:lvl1pPr marL="0" indent="0" algn="ct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  <a:effectLst>
                  <a:glow rad="1016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defRPr>
            </a:lvl1pPr>
            <a:lvl2pPr marL="0" indent="0" algn="ct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  <a:effectLst>
                  <a:glow rad="1016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defRPr>
            </a:lvl2pPr>
            <a:lvl3pPr marL="0" indent="0" algn="ct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  <a:effectLst>
                  <a:glow rad="1016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defRPr>
            </a:lvl3pPr>
            <a:lvl4pPr marL="0" indent="0" algn="ct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  <a:effectLst>
                  <a:glow rad="1016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defRPr>
            </a:lvl4pPr>
            <a:lvl5pPr marL="0" indent="0" algn="ct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  <a:effectLst>
                  <a:glow rad="1016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23"/>
          </p:nvPr>
        </p:nvSpPr>
        <p:spPr>
          <a:xfrm>
            <a:off x="6138863" y="3714750"/>
            <a:ext cx="2843212" cy="1820863"/>
          </a:xfrm>
          <a:prstGeom prst="rect">
            <a:avLst/>
          </a:prstGeom>
        </p:spPr>
        <p:txBody>
          <a:bodyPr vert="horz" tIns="137160" anchor="t"/>
          <a:lstStyle>
            <a:lvl1pPr marL="0" indent="0" algn="ct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  <a:effectLst>
                  <a:glow rad="1016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defRPr>
            </a:lvl1pPr>
            <a:lvl2pPr marL="0" indent="0" algn="ct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  <a:effectLst>
                  <a:glow rad="1016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defRPr>
            </a:lvl2pPr>
            <a:lvl3pPr marL="0" indent="0" algn="ct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  <a:effectLst>
                  <a:glow rad="1016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defRPr>
            </a:lvl3pPr>
            <a:lvl4pPr marL="0" indent="0" algn="ct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  <a:effectLst>
                  <a:glow rad="1016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defRPr>
            </a:lvl4pPr>
            <a:lvl5pPr marL="0" indent="0" algn="ct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  <a:effectLst>
                  <a:glow rad="1016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65100" y="165100"/>
            <a:ext cx="8805863" cy="941388"/>
          </a:xfrm>
          <a:prstGeom prst="rect">
            <a:avLst/>
          </a:prstGeom>
          <a:solidFill>
            <a:srgbClr val="F15D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5762" y="627644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9A47194C-3E5A-854F-B5AE-A6634FC20B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1007624" y="6242972"/>
            <a:ext cx="4072459" cy="4318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spcBef>
                <a:spcPts val="0"/>
              </a:spcBef>
              <a:buFontTx/>
              <a:buNone/>
              <a:defRPr sz="1400" b="1" cap="all" spc="50" baseline="0">
                <a:solidFill>
                  <a:srgbClr val="0095D3"/>
                </a:solidFill>
              </a:defRPr>
            </a:lvl1pPr>
          </a:lstStyle>
          <a:p>
            <a:pPr lvl="0"/>
            <a:r>
              <a:rPr lang="en-US" dirty="0" smtClean="0"/>
              <a:t>Insert title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629818" y="147638"/>
            <a:ext cx="7341145" cy="971550"/>
          </a:xfrm>
          <a:prstGeom prst="rect">
            <a:avLst/>
          </a:prstGeom>
        </p:spPr>
        <p:txBody>
          <a:bodyPr vert="horz" lIns="0" tIns="0" rIns="0" bIns="91440" anchor="b"/>
          <a:lstStyle>
            <a:lvl1pPr algn="l">
              <a:defRPr sz="2400" b="1" spc="1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69863" y="12652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151563" y="12652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167063" y="12652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69863" y="37290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6151563" y="37290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3167063" y="37290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172668" y="1269258"/>
            <a:ext cx="2826131" cy="4759618"/>
          </a:xfrm>
          <a:prstGeom prst="rect">
            <a:avLst/>
          </a:prstGeom>
          <a:solidFill>
            <a:srgbClr val="D5D2C8"/>
          </a:solidFill>
        </p:spPr>
        <p:txBody>
          <a:bodyPr vert="horz" lIns="274320" tIns="91440"/>
          <a:lstStyle>
            <a:lvl1pPr marL="0" indent="0">
              <a:lnSpc>
                <a:spcPts val="2120"/>
              </a:lnSpc>
              <a:spcBef>
                <a:spcPts val="800"/>
              </a:spcBef>
              <a:buFontTx/>
              <a:buNone/>
              <a:defRPr sz="1600">
                <a:solidFill>
                  <a:schemeClr val="tx2"/>
                </a:solidFill>
              </a:defRPr>
            </a:lvl1pPr>
            <a:lvl2pPr marL="0" indent="0">
              <a:lnSpc>
                <a:spcPts val="2120"/>
              </a:lnSpc>
              <a:spcBef>
                <a:spcPts val="800"/>
              </a:spcBef>
              <a:buFontTx/>
              <a:buNone/>
              <a:defRPr sz="1600">
                <a:solidFill>
                  <a:schemeClr val="tx2"/>
                </a:solidFill>
              </a:defRPr>
            </a:lvl2pPr>
            <a:lvl3pPr marL="0" indent="0">
              <a:lnSpc>
                <a:spcPts val="2120"/>
              </a:lnSpc>
              <a:spcBef>
                <a:spcPts val="800"/>
              </a:spcBef>
              <a:buFontTx/>
              <a:buNone/>
              <a:defRPr sz="1600">
                <a:solidFill>
                  <a:schemeClr val="tx2"/>
                </a:solidFill>
              </a:defRPr>
            </a:lvl3pPr>
            <a:lvl4pPr marL="0" indent="0">
              <a:lnSpc>
                <a:spcPts val="2120"/>
              </a:lnSpc>
              <a:spcBef>
                <a:spcPts val="800"/>
              </a:spcBef>
              <a:buFontTx/>
              <a:buNone/>
              <a:defRPr sz="1600">
                <a:solidFill>
                  <a:schemeClr val="tx2"/>
                </a:solidFill>
              </a:defRPr>
            </a:lvl4pPr>
            <a:lvl5pPr marL="0" indent="0">
              <a:lnSpc>
                <a:spcPts val="2120"/>
              </a:lnSpc>
              <a:spcBef>
                <a:spcPts val="800"/>
              </a:spcBef>
              <a:buFontTx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7"/>
          </p:nvPr>
        </p:nvSpPr>
        <p:spPr>
          <a:xfrm>
            <a:off x="6164263" y="1269258"/>
            <a:ext cx="2826194" cy="2299462"/>
          </a:xfrm>
          <a:prstGeom prst="rect">
            <a:avLst/>
          </a:prstGeom>
          <a:solidFill>
            <a:srgbClr val="36B77A"/>
          </a:solidFill>
        </p:spPr>
        <p:txBody>
          <a:bodyPr vert="horz" lIns="182880" tIns="91440"/>
          <a:lstStyle>
            <a:lvl1pPr marL="0" indent="0">
              <a:lnSpc>
                <a:spcPts val="2120"/>
              </a:lnSpc>
              <a:spcBef>
                <a:spcPts val="800"/>
              </a:spcBef>
              <a:buFontTx/>
              <a:buNone/>
              <a:defRPr sz="1600">
                <a:solidFill>
                  <a:srgbClr val="FFFFFF"/>
                </a:solidFill>
              </a:defRPr>
            </a:lvl1pPr>
            <a:lvl2pPr marL="0" indent="0">
              <a:lnSpc>
                <a:spcPts val="2120"/>
              </a:lnSpc>
              <a:spcBef>
                <a:spcPts val="800"/>
              </a:spcBef>
              <a:buFontTx/>
              <a:buNone/>
              <a:defRPr sz="1600">
                <a:solidFill>
                  <a:srgbClr val="FFFFFF"/>
                </a:solidFill>
              </a:defRPr>
            </a:lvl2pPr>
            <a:lvl3pPr marL="0" indent="0">
              <a:lnSpc>
                <a:spcPts val="2120"/>
              </a:lnSpc>
              <a:spcBef>
                <a:spcPts val="800"/>
              </a:spcBef>
              <a:buFontTx/>
              <a:buNone/>
              <a:defRPr sz="1600">
                <a:solidFill>
                  <a:srgbClr val="FFFFFF"/>
                </a:solidFill>
              </a:defRPr>
            </a:lvl3pPr>
            <a:lvl4pPr marL="0" indent="0">
              <a:lnSpc>
                <a:spcPts val="2120"/>
              </a:lnSpc>
              <a:spcBef>
                <a:spcPts val="800"/>
              </a:spcBef>
              <a:buFontTx/>
              <a:buNone/>
              <a:defRPr sz="1600">
                <a:solidFill>
                  <a:srgbClr val="FFFFFF"/>
                </a:solidFill>
              </a:defRPr>
            </a:lvl4pPr>
            <a:lvl5pPr marL="0" indent="0">
              <a:lnSpc>
                <a:spcPts val="2120"/>
              </a:lnSpc>
              <a:spcBef>
                <a:spcPts val="800"/>
              </a:spcBef>
              <a:buFontTx/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Picture Placeholder 26"/>
          <p:cNvSpPr>
            <a:spLocks noGrp="1" noChangeAspect="1"/>
          </p:cNvSpPr>
          <p:nvPr>
            <p:ph type="pic" sz="quarter" idx="18"/>
          </p:nvPr>
        </p:nvSpPr>
        <p:spPr>
          <a:xfrm>
            <a:off x="3168280" y="1269628"/>
            <a:ext cx="2820543" cy="4759247"/>
          </a:xfrm>
          <a:prstGeom prst="rect">
            <a:avLst/>
          </a:prstGeom>
        </p:spPr>
        <p:txBody>
          <a:bodyPr vert="horz" anchor="ctr"/>
          <a:lstStyle>
            <a:lvl1pPr algn="ctr">
              <a:defRPr sz="1600"/>
            </a:lvl1pPr>
          </a:lstStyle>
          <a:p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0"/>
          </p:nvPr>
        </p:nvSpPr>
        <p:spPr>
          <a:xfrm>
            <a:off x="6152780" y="3723904"/>
            <a:ext cx="2822575" cy="2305050"/>
          </a:xfrm>
          <a:prstGeom prst="rect">
            <a:avLst/>
          </a:prstGeom>
        </p:spPr>
        <p:txBody>
          <a:bodyPr vert="horz" anchor="ctr"/>
          <a:lstStyle>
            <a:lvl1pPr algn="ctr">
              <a:defRPr sz="1600"/>
            </a:lvl1pPr>
          </a:lstStyle>
          <a:p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3588431" y="1270011"/>
            <a:ext cx="2416176" cy="936625"/>
          </a:xfrm>
          <a:prstGeom prst="rect">
            <a:avLst/>
          </a:prstGeom>
        </p:spPr>
        <p:txBody>
          <a:bodyPr vert="horz" tIns="137160" rIns="182880"/>
          <a:lstStyle>
            <a:lvl1pPr marL="0" indent="0" algn="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</a:defRPr>
            </a:lvl1pPr>
            <a:lvl2pPr marL="0" indent="0" algn="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</a:defRPr>
            </a:lvl2pPr>
            <a:lvl3pPr marL="0" indent="0" algn="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</a:defRPr>
            </a:lvl3pPr>
            <a:lvl4pPr marL="0" indent="0" algn="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</a:defRPr>
            </a:lvl4pPr>
            <a:lvl5pPr marL="0" indent="0" algn="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65100" y="165100"/>
            <a:ext cx="8805863" cy="9413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5762" y="627644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9A47194C-3E5A-854F-B5AE-A6634FC20B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629818" y="147638"/>
            <a:ext cx="7341145" cy="971550"/>
          </a:xfrm>
          <a:prstGeom prst="rect">
            <a:avLst/>
          </a:prstGeom>
        </p:spPr>
        <p:txBody>
          <a:bodyPr vert="horz" lIns="0" tIns="0" rIns="0" bIns="91440" anchor="b"/>
          <a:lstStyle>
            <a:lvl1pPr algn="l">
              <a:defRPr sz="2400" b="1" spc="1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69863" y="12652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151563" y="12652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167063" y="12652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69863" y="37290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6151563" y="37290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3167063" y="37290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927101" y="6242583"/>
            <a:ext cx="4792118" cy="365124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spcBef>
                <a:spcPts val="0"/>
              </a:spcBef>
              <a:buFontTx/>
              <a:buNone/>
              <a:defRPr sz="1400" b="1" cap="all" spc="50" baseline="0">
                <a:solidFill>
                  <a:srgbClr val="0095D3"/>
                </a:solidFill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60338" y="1244600"/>
            <a:ext cx="8802687" cy="4795838"/>
          </a:xfrm>
          <a:prstGeom prst="rect">
            <a:avLst/>
          </a:prstGeom>
        </p:spPr>
        <p:txBody>
          <a:bodyPr vert="horz" anchor="ctr"/>
          <a:lstStyle>
            <a:lvl1pPr algn="ctr">
              <a:defRPr sz="1600"/>
            </a:lvl1pPr>
          </a:lstStyle>
          <a:p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165100" y="165100"/>
            <a:ext cx="8805863" cy="9413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5762" y="627644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9A47194C-3E5A-854F-B5AE-A6634FC20B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629818" y="165100"/>
            <a:ext cx="7341145" cy="954088"/>
          </a:xfrm>
          <a:prstGeom prst="rect">
            <a:avLst/>
          </a:prstGeom>
        </p:spPr>
        <p:txBody>
          <a:bodyPr vert="horz" lIns="0" tIns="0" rIns="0" bIns="91440" anchor="b"/>
          <a:lstStyle>
            <a:lvl1pPr algn="l">
              <a:defRPr sz="2400" b="1" spc="1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927101" y="6242583"/>
            <a:ext cx="4792118" cy="365124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spcBef>
                <a:spcPts val="0"/>
              </a:spcBef>
              <a:buFontTx/>
              <a:buNone/>
              <a:defRPr sz="1400" b="1" cap="all" spc="50" baseline="0">
                <a:solidFill>
                  <a:srgbClr val="0095D3"/>
                </a:solidFill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5762" y="627644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9A47194C-3E5A-854F-B5AE-A6634FC20B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153988" y="160338"/>
            <a:ext cx="8821737" cy="5880100"/>
          </a:xfrm>
          <a:prstGeom prst="rect">
            <a:avLst/>
          </a:prstGeom>
        </p:spPr>
        <p:txBody>
          <a:bodyPr vert="horz" anchor="ctr"/>
          <a:lstStyle>
            <a:lvl1pPr algn="ctr">
              <a:defRPr sz="1600"/>
            </a:lvl1pPr>
          </a:lstStyle>
          <a:p>
            <a:endParaRPr lang="en-US" dirty="0"/>
          </a:p>
        </p:txBody>
      </p:sp>
      <p:sp>
        <p:nvSpPr>
          <p:cNvPr id="5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927101" y="6242583"/>
            <a:ext cx="4792118" cy="365124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spcBef>
                <a:spcPts val="0"/>
              </a:spcBef>
              <a:buFontTx/>
              <a:buNone/>
              <a:defRPr sz="1400" b="1" cap="all" spc="50" baseline="0">
                <a:solidFill>
                  <a:srgbClr val="0095D3"/>
                </a:solidFill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65100" y="165100"/>
            <a:ext cx="8805863" cy="5873750"/>
          </a:xfrm>
          <a:prstGeom prst="rect">
            <a:avLst/>
          </a:prstGeom>
          <a:solidFill>
            <a:srgbClr val="D5D2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827" y="1509696"/>
            <a:ext cx="7073900" cy="42780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500"/>
              </a:lnSpc>
              <a:spcBef>
                <a:spcPts val="0"/>
              </a:spcBef>
              <a:buFontTx/>
              <a:buNone/>
              <a:defRPr sz="1800" normalizeH="0">
                <a:solidFill>
                  <a:schemeClr val="tx2"/>
                </a:solidFill>
              </a:defRPr>
            </a:lvl1pPr>
            <a:lvl2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2pPr>
            <a:lvl3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3pPr>
            <a:lvl4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4pPr>
            <a:lvl5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5762" y="627644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9A47194C-3E5A-854F-B5AE-A6634FC20B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927101" y="6242583"/>
            <a:ext cx="4792118" cy="365124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spcBef>
                <a:spcPts val="0"/>
              </a:spcBef>
              <a:buFontTx/>
              <a:buNone/>
              <a:defRPr sz="1400" b="1" cap="all" spc="50" baseline="0">
                <a:solidFill>
                  <a:srgbClr val="0095D3"/>
                </a:solidFill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629818" y="165100"/>
            <a:ext cx="7341145" cy="954088"/>
          </a:xfrm>
          <a:prstGeom prst="rect">
            <a:avLst/>
          </a:prstGeom>
        </p:spPr>
        <p:txBody>
          <a:bodyPr vert="horz" lIns="0" tIns="0" rIns="0" bIns="91440" anchor="b"/>
          <a:lstStyle>
            <a:lvl1pPr algn="l">
              <a:defRPr sz="2400" b="1" spc="10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249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713840" y="6209402"/>
            <a:ext cx="8253883" cy="483040"/>
          </a:xfrm>
          <a:prstGeom prst="rect">
            <a:avLst/>
          </a:prstGeom>
          <a:gradFill flip="none" rotWithShape="1">
            <a:gsLst>
              <a:gs pos="100000">
                <a:srgbClr val="0095D3"/>
              </a:gs>
              <a:gs pos="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BCPS apple 2016 2c.pdf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45" y="6159499"/>
            <a:ext cx="533325" cy="5683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6" r:id="rId4"/>
    <p:sldLayoutId id="2147483667" r:id="rId5"/>
    <p:sldLayoutId id="2147483662" r:id="rId6"/>
    <p:sldLayoutId id="2147483661" r:id="rId7"/>
    <p:sldLayoutId id="2147483664" r:id="rId8"/>
    <p:sldLayoutId id="2147483668" r:id="rId9"/>
    <p:sldLayoutId id="2147483671" r:id="rId10"/>
    <p:sldLayoutId id="2147483669" r:id="rId11"/>
    <p:sldLayoutId id="2147483672" r:id="rId12"/>
    <p:sldLayoutId id="2147483674" r:id="rId1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classrooms.org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wagglepractice.com/" TargetMode="External"/><Relationship Id="rId4" Type="http://schemas.openxmlformats.org/officeDocument/2006/relationships/hyperlink" Target="https://www.summitlearning.org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hyperlink" Target="http://fcit.usf.edu/matrix/matrix.php" TargetMode="Externa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type="subTitle" idx="4294967295"/>
          </p:nvPr>
        </p:nvSpPr>
        <p:spPr>
          <a:xfrm>
            <a:off x="1089891" y="2595419"/>
            <a:ext cx="6354401" cy="1470972"/>
          </a:xfrm>
          <a:prstGeom prst="rect">
            <a:avLst/>
          </a:prstGeom>
        </p:spPr>
        <p:txBody>
          <a:bodyPr anchor="ctr"/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>
                <a:solidFill>
                  <a:srgbClr val="0095D3"/>
                </a:solidFill>
              </a:rPr>
              <a:t>		Digital Classrooms Plan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>
                <a:solidFill>
                  <a:schemeClr val="accent2"/>
                </a:solidFill>
              </a:rPr>
              <a:t>					2016-2017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7733" y="2112428"/>
            <a:ext cx="6477000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000" dirty="0" smtClean="0"/>
              <a:t>Innovative Learning Department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265" y="3953667"/>
            <a:ext cx="2532846" cy="1694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776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94C-3E5A-854F-B5AE-A6634FC20B3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004356" y="6242583"/>
            <a:ext cx="7106910" cy="365124"/>
          </a:xfrm>
        </p:spPr>
        <p:txBody>
          <a:bodyPr/>
          <a:lstStyle/>
          <a:p>
            <a:r>
              <a:rPr lang="en-US" dirty="0" smtClean="0"/>
              <a:t>New programs for personalized learning environments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Personalized Learning</a:t>
            </a:r>
            <a:endParaRPr lang="en-US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031" y="1322423"/>
            <a:ext cx="6317991" cy="36368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3638" y="5045336"/>
            <a:ext cx="8649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Teach to One - </a:t>
            </a:r>
            <a:r>
              <a:rPr lang="en-US" dirty="0">
                <a:hlinkClick r:id="rId3"/>
              </a:rPr>
              <a:t>http://www.newclassrooms.org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algn="ctr"/>
            <a:r>
              <a:rPr lang="en-US" dirty="0"/>
              <a:t>Summit Basecamp - </a:t>
            </a:r>
            <a:r>
              <a:rPr lang="en-US" dirty="0">
                <a:hlinkClick r:id="rId4"/>
              </a:rPr>
              <a:t>https://www.summitlearning.org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</a:p>
          <a:p>
            <a:pPr algn="ctr"/>
            <a:r>
              <a:rPr lang="en-US" dirty="0"/>
              <a:t>Waggle Practice - </a:t>
            </a:r>
            <a:r>
              <a:rPr lang="en-US" dirty="0">
                <a:hlinkClick r:id="rId5"/>
              </a:rPr>
              <a:t>http://www.wagglepractice.com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09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6345336"/>
              </p:ext>
            </p:extLst>
          </p:nvPr>
        </p:nvGraphicFramePr>
        <p:xfrm>
          <a:off x="390525" y="1028836"/>
          <a:ext cx="8366124" cy="507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8708"/>
                <a:gridCol w="2788708"/>
                <a:gridCol w="278870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Student</a:t>
                      </a:r>
                      <a:r>
                        <a:rPr lang="en-US" baseline="0" dirty="0" smtClean="0"/>
                        <a:t> Performance Outcome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Baseline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Target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Increase</a:t>
                      </a:r>
                      <a:r>
                        <a:rPr lang="en-US" sz="1100" baseline="0" dirty="0" smtClean="0"/>
                        <a:t> percentage of fifth grade students in the Digital 5 Personalized Learning initiative performing at FSA proficiency levels in mathematics, reading and science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FSA (non – EOC) Math – 58%</a:t>
                      </a:r>
                    </a:p>
                    <a:p>
                      <a:r>
                        <a:rPr lang="en-US" sz="1100" dirty="0" smtClean="0"/>
                        <a:t>FSA ELA – 52%</a:t>
                      </a:r>
                    </a:p>
                    <a:p>
                      <a:r>
                        <a:rPr lang="en-US" sz="1100" dirty="0" smtClean="0"/>
                        <a:t>Science – 45% </a:t>
                      </a:r>
                    </a:p>
                    <a:p>
                      <a:endParaRPr lang="en-US" sz="1100" dirty="0" smtClean="0"/>
                    </a:p>
                    <a:p>
                      <a:r>
                        <a:rPr lang="en-US" sz="900" dirty="0" smtClean="0"/>
                        <a:t>* Based on 99 D5 schools,</a:t>
                      </a:r>
                      <a:r>
                        <a:rPr lang="en-US" sz="900" baseline="0" dirty="0" smtClean="0"/>
                        <a:t> Total School Data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2017</a:t>
                      </a:r>
                      <a:r>
                        <a:rPr lang="en-US" sz="1100" baseline="0" dirty="0" smtClean="0"/>
                        <a:t> </a:t>
                      </a:r>
                      <a:endParaRPr lang="en-US" sz="1100" dirty="0" smtClean="0"/>
                    </a:p>
                    <a:p>
                      <a:r>
                        <a:rPr lang="en-US" sz="1100" dirty="0" smtClean="0"/>
                        <a:t>FSA Math – 63%</a:t>
                      </a:r>
                    </a:p>
                    <a:p>
                      <a:r>
                        <a:rPr lang="en-US" sz="1100" dirty="0" smtClean="0"/>
                        <a:t>FSA ELA – 58%</a:t>
                      </a:r>
                    </a:p>
                    <a:p>
                      <a:r>
                        <a:rPr lang="en-US" sz="1100" dirty="0" smtClean="0"/>
                        <a:t>Science – 50%</a:t>
                      </a:r>
                    </a:p>
                    <a:p>
                      <a:endParaRPr lang="en-US" sz="11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Increase access to learning management system to targeted D5 and Digital Infusion program students and teachers for instruction, assessment, and progress monitoring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100% - all digital 5 classrooms</a:t>
                      </a:r>
                      <a:r>
                        <a:rPr lang="en-US" sz="1100" baseline="0" dirty="0" smtClean="0"/>
                        <a:t> have access to the LMS</a:t>
                      </a:r>
                    </a:p>
                    <a:p>
                      <a:endParaRPr lang="en-US" sz="1100" baseline="0" dirty="0" smtClean="0"/>
                    </a:p>
                    <a:p>
                      <a:r>
                        <a:rPr lang="en-US" sz="1100" baseline="0" dirty="0" smtClean="0"/>
                        <a:t>Digital Infusion Programs – 35%</a:t>
                      </a:r>
                    </a:p>
                    <a:p>
                      <a:endParaRPr lang="en-US" sz="11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2017</a:t>
                      </a:r>
                    </a:p>
                    <a:p>
                      <a:r>
                        <a:rPr lang="en-US" sz="1100" dirty="0" smtClean="0"/>
                        <a:t>100%</a:t>
                      </a:r>
                    </a:p>
                    <a:p>
                      <a:endParaRPr lang="en-US" sz="11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50%</a:t>
                      </a:r>
                      <a:r>
                        <a:rPr lang="en-US" sz="1100" baseline="0" dirty="0" smtClean="0"/>
                        <a:t>**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/>
                        <a:t>** All teachers have access to Canvas and their classes have been </a:t>
                      </a:r>
                      <a:r>
                        <a:rPr lang="en-US" sz="900" baseline="0" dirty="0" err="1" smtClean="0"/>
                        <a:t>rostered</a:t>
                      </a:r>
                      <a:r>
                        <a:rPr lang="en-US" sz="900" baseline="0" dirty="0" smtClean="0"/>
                        <a:t> in the LMS. These percentages would be actual usage of the LMS.</a:t>
                      </a:r>
                      <a:endParaRPr lang="en-US" sz="9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Increase</a:t>
                      </a:r>
                      <a:r>
                        <a:rPr lang="en-US" sz="1100" baseline="0" dirty="0" smtClean="0"/>
                        <a:t> percentage of targeted fifth grade elementary students with basic keyboarding skills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20% ***</a:t>
                      </a:r>
                    </a:p>
                    <a:p>
                      <a:endParaRPr lang="en-US" sz="1100" dirty="0" smtClean="0"/>
                    </a:p>
                    <a:p>
                      <a:r>
                        <a:rPr lang="en-US" sz="900" dirty="0" smtClean="0"/>
                        <a:t>*** Selected schools are going to be implementing Learning.com that</a:t>
                      </a:r>
                      <a:r>
                        <a:rPr lang="en-US" sz="900" baseline="0" dirty="0" smtClean="0"/>
                        <a:t> teaches basic keyboarding skills and digital literacy.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2017</a:t>
                      </a:r>
                    </a:p>
                    <a:p>
                      <a:r>
                        <a:rPr lang="en-US" sz="1100" dirty="0" smtClean="0"/>
                        <a:t>80%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Increase percentage</a:t>
                      </a:r>
                      <a:r>
                        <a:rPr lang="en-US" sz="1100" baseline="0" dirty="0" smtClean="0"/>
                        <a:t> of targeted D5 and Digital Infusion program students meeting digital literacy standards as defined by ISTE national standards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35% ***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2017</a:t>
                      </a:r>
                    </a:p>
                    <a:p>
                      <a:r>
                        <a:rPr lang="en-US" sz="1100" dirty="0" smtClean="0"/>
                        <a:t>80%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Create grade level personalized learning paths for students within</a:t>
                      </a:r>
                      <a:r>
                        <a:rPr lang="en-US" sz="1100" baseline="0" dirty="0" smtClean="0"/>
                        <a:t> a learning management system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45%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2019</a:t>
                      </a:r>
                    </a:p>
                    <a:p>
                      <a:r>
                        <a:rPr lang="en-US" sz="1100" dirty="0" smtClean="0"/>
                        <a:t>100%</a:t>
                      </a:r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94C-3E5A-854F-B5AE-A6634FC20B3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Student performance outcomes</a:t>
            </a:r>
            <a:endParaRPr lang="en-US" dirty="0"/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1552326" y="-139484"/>
            <a:ext cx="7341145" cy="954088"/>
          </a:xfrm>
        </p:spPr>
        <p:txBody>
          <a:bodyPr/>
          <a:lstStyle/>
          <a:p>
            <a:r>
              <a:rPr lang="en-US" dirty="0" smtClean="0"/>
              <a:t>Component 1 - Student Performance Outcomes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02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94C-3E5A-854F-B5AE-A6634FC20B3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Student performance outcomes</a:t>
            </a:r>
            <a:endParaRPr lang="en-US" dirty="0"/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1552326" y="144592"/>
            <a:ext cx="7341145" cy="954088"/>
          </a:xfrm>
        </p:spPr>
        <p:txBody>
          <a:bodyPr/>
          <a:lstStyle/>
          <a:p>
            <a:r>
              <a:rPr lang="en-US" dirty="0" smtClean="0"/>
              <a:t>Component </a:t>
            </a:r>
            <a:r>
              <a:rPr lang="en-US" dirty="0"/>
              <a:t>2 - Digital Learning and Technology Infrastructure</a:t>
            </a:r>
          </a:p>
        </p:txBody>
      </p:sp>
      <p:pic>
        <p:nvPicPr>
          <p:cNvPr id="8" name="Picture 2" descr="http://www.thinkvss.com/images/infr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699" y="1156282"/>
            <a:ext cx="2893824" cy="199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2988" y="1741265"/>
            <a:ext cx="88495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Ensure higher bandwidth wireless access in all 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  <a:t>classrooms</a:t>
            </a:r>
            <a:b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Upgrade LAN network equipment where needed to support new </a:t>
            </a:r>
          </a:p>
          <a:p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      wireless access 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  <a:t>points</a:t>
            </a:r>
            <a:b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Upgrade WAN circuits to 1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</a:rPr>
              <a:t>gbps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 to the District’s network 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  <a:t>core</a:t>
            </a:r>
            <a:b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Upgrade core network electronics to manage the District’s 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  <a:t>WAN/Data Center/Internet convergence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Upgrade bandwidth provisioning on the District’s Internet 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  <a:t>circuits</a:t>
            </a:r>
            <a:b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  <a:t>IMS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Global Learning Consortium member enabling a plug and play architecture to allow for rapid deployment of innovative products working together</a:t>
            </a:r>
          </a:p>
        </p:txBody>
      </p:sp>
    </p:spTree>
    <p:extLst>
      <p:ext uri="{BB962C8B-B14F-4D97-AF65-F5344CB8AC3E}">
        <p14:creationId xmlns:p14="http://schemas.microsoft.com/office/powerpoint/2010/main" val="225228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2475" y="1432206"/>
            <a:ext cx="8471252" cy="427808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Provide stipends to qualified teachers who have completed professional learning to develop curriculum content for LMS content repository including but not limited to the 10 – module online Canvas course.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Provide stipends to district and school-based instructional staff who complete the one month online TIM training offered by the DOE </a:t>
            </a:r>
            <a:br>
              <a:rPr lang="en-US" sz="1600" dirty="0" smtClean="0"/>
            </a:br>
            <a:r>
              <a:rPr lang="en-US" sz="1600" dirty="0" smtClean="0"/>
              <a:t>followed by the one-day district-wide TIM training.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Deliver Level 1 – Level 4 training towards a </a:t>
            </a:r>
            <a:br>
              <a:rPr lang="en-US" sz="1600" dirty="0" smtClean="0"/>
            </a:br>
            <a:r>
              <a:rPr lang="en-US" sz="1600" dirty="0" smtClean="0"/>
              <a:t>21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century credential through the Redbird PD platform.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Electronic TIM Tool training for school and district-based</a:t>
            </a:r>
            <a:br>
              <a:rPr lang="en-US" sz="1600" dirty="0" smtClean="0"/>
            </a:br>
            <a:r>
              <a:rPr lang="en-US" sz="1600" dirty="0" smtClean="0"/>
              <a:t>administrators, instructional coaches and instructional staff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94C-3E5A-854F-B5AE-A6634FC20B3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Professional development opportunities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7974" y="165100"/>
            <a:ext cx="8722990" cy="954088"/>
          </a:xfrm>
        </p:spPr>
        <p:txBody>
          <a:bodyPr/>
          <a:lstStyle/>
          <a:p>
            <a:r>
              <a:rPr lang="en-US" dirty="0" smtClean="0"/>
              <a:t>Component 3 - Multi-Tiered </a:t>
            </a:r>
            <a:r>
              <a:rPr lang="en-US" dirty="0"/>
              <a:t>Professional Development</a:t>
            </a:r>
          </a:p>
        </p:txBody>
      </p:sp>
      <p:pic>
        <p:nvPicPr>
          <p:cNvPr id="6" name="Picture 2" descr="https://northcentralcollege.edu/sites/default/files/news/tony_schlorff-class.jpg?13612863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879" y="3416916"/>
            <a:ext cx="2525776" cy="252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42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94C-3E5A-854F-B5AE-A6634FC20B3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4392" y="210880"/>
            <a:ext cx="7341145" cy="954088"/>
          </a:xfrm>
        </p:spPr>
        <p:txBody>
          <a:bodyPr/>
          <a:lstStyle/>
          <a:p>
            <a:r>
              <a:rPr lang="en-US" dirty="0" smtClean="0"/>
              <a:t>Component 4 - Digital Tools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3709" y="1517917"/>
            <a:ext cx="783156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Renewal and expansion to more schools of specific district-wide software (Learning.com, Vocabulary.com, </a:t>
            </a:r>
            <a:r>
              <a:rPr lang="en-US" dirty="0" err="1" smtClean="0">
                <a:solidFill>
                  <a:schemeClr val="accent5">
                    <a:lumMod val="25000"/>
                  </a:schemeClr>
                </a:solidFill>
              </a:rPr>
              <a:t>Newsela</a:t>
            </a: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)</a:t>
            </a:r>
            <a:b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</a:br>
            <a:endParaRPr lang="en-US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Canvas Learning Management System annual costs</a:t>
            </a:r>
            <a:endParaRPr lang="en-US" dirty="0">
              <a:solidFill>
                <a:schemeClr val="accent5">
                  <a:lumMod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Consultant costs associated with specific software and digital equipment and tools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chemeClr val="accent5">
                  <a:lumMod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Create, curate and procure digital content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chemeClr val="accent5">
                  <a:lumMod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Computer devices to meet state device </a:t>
            </a:r>
          </a:p>
          <a:p>
            <a:r>
              <a:rPr lang="en-US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   worksheet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891" y="3527771"/>
            <a:ext cx="3270662" cy="2452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Digital tools and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09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94C-3E5A-854F-B5AE-A6634FC20B3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4392" y="210880"/>
            <a:ext cx="7341145" cy="954088"/>
          </a:xfrm>
        </p:spPr>
        <p:txBody>
          <a:bodyPr/>
          <a:lstStyle/>
          <a:p>
            <a:r>
              <a:rPr lang="en-US" dirty="0"/>
              <a:t>Component 5 - Online Assessment Support </a:t>
            </a:r>
          </a:p>
        </p:txBody>
      </p:sp>
      <p:sp>
        <p:nvSpPr>
          <p:cNvPr id="7" name="Rectangle 6"/>
          <p:cNvSpPr/>
          <p:nvPr/>
        </p:nvSpPr>
        <p:spPr>
          <a:xfrm>
            <a:off x="123709" y="1517917"/>
            <a:ext cx="78315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Computer- based Testing Readiness Certification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chemeClr val="accent5">
                  <a:lumMod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Continue to procure digital devices to support online assessment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chemeClr val="accent5">
                  <a:lumMod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Continue to update the network, bandwidth, and wireless infrastructures to meet the FDOE technology specifications.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Online assessment support</a:t>
            </a:r>
            <a:endParaRPr lang="en-US" dirty="0"/>
          </a:p>
        </p:txBody>
      </p:sp>
      <p:pic>
        <p:nvPicPr>
          <p:cNvPr id="8" name="Picture 2" descr="http://blog.cengage.com/wp-content/uploads/2014/03/online.assess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390" y="3526497"/>
            <a:ext cx="3466128" cy="23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7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74419" y="5966847"/>
            <a:ext cx="4835531" cy="619693"/>
          </a:xfrm>
        </p:spPr>
        <p:txBody>
          <a:bodyPr/>
          <a:lstStyle/>
          <a:p>
            <a:r>
              <a:rPr lang="en-US" sz="1100" dirty="0" smtClean="0"/>
              <a:t>2016-2017 DCP Broward - $4,739,980</a:t>
            </a:r>
            <a:br>
              <a:rPr lang="en-US" sz="1100" dirty="0" smtClean="0"/>
            </a:br>
            <a:r>
              <a:rPr lang="en-US" sz="1100" dirty="0" smtClean="0"/>
              <a:t>Allocated to charters - $691,480</a:t>
            </a:r>
            <a:br>
              <a:rPr lang="en-US" sz="1100" dirty="0" smtClean="0"/>
            </a:br>
            <a:r>
              <a:rPr lang="en-US" sz="1100" dirty="0" smtClean="0"/>
              <a:t>remainder - $4,048,500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290456" y="166513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Allocations for 2016 - 2017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258941"/>
              </p:ext>
            </p:extLst>
          </p:nvPr>
        </p:nvGraphicFramePr>
        <p:xfrm>
          <a:off x="750239" y="1229415"/>
          <a:ext cx="7924800" cy="38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1002"/>
                <a:gridCol w="969798"/>
                <a:gridCol w="5334000"/>
              </a:tblGrid>
              <a:tr h="65633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Key Component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357656">
                <a:tc rowSpan="4">
                  <a:txBody>
                    <a:bodyPr/>
                    <a:lstStyle/>
                    <a:p>
                      <a:r>
                        <a:rPr lang="en-US" sz="1200" dirty="0" smtClean="0"/>
                        <a:t>Credentialed Professional Development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$120,000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One-time</a:t>
                      </a:r>
                      <a:r>
                        <a:rPr lang="en-US" sz="1200" baseline="0" dirty="0" smtClean="0"/>
                        <a:t> stipend for curriculum development by teachers</a:t>
                      </a:r>
                      <a:endParaRPr lang="en-US" sz="1200" dirty="0"/>
                    </a:p>
                  </a:txBody>
                  <a:tcPr/>
                </a:tc>
              </a:tr>
              <a:tr h="357656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$25,000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One-time stipend for teachers who complete</a:t>
                      </a:r>
                      <a:r>
                        <a:rPr lang="en-US" sz="1200" baseline="0" dirty="0" smtClean="0"/>
                        <a:t> TIM training</a:t>
                      </a:r>
                      <a:endParaRPr lang="en-US" sz="1200" dirty="0"/>
                    </a:p>
                  </a:txBody>
                  <a:tcPr/>
                </a:tc>
              </a:tr>
              <a:tr h="357656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$7,500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TIM – O training costs</a:t>
                      </a:r>
                      <a:endParaRPr lang="en-US" sz="1200" dirty="0"/>
                    </a:p>
                  </a:txBody>
                  <a:tcPr/>
                </a:tc>
              </a:tr>
              <a:tr h="406303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$150,000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Redbird Professional Development Platform (Balance</a:t>
                      </a:r>
                      <a:r>
                        <a:rPr lang="en-US" sz="1200" baseline="0" dirty="0" smtClean="0"/>
                        <a:t> of payment coming from Title IIA funds)</a:t>
                      </a:r>
                      <a:endParaRPr lang="en-US" sz="1200" dirty="0"/>
                    </a:p>
                  </a:txBody>
                  <a:tcPr/>
                </a:tc>
              </a:tr>
              <a:tr h="357656">
                <a:tc rowSpan="3">
                  <a:txBody>
                    <a:bodyPr/>
                    <a:lstStyle/>
                    <a:p>
                      <a:r>
                        <a:rPr lang="en-US" sz="1200" dirty="0" smtClean="0"/>
                        <a:t>Digital</a:t>
                      </a:r>
                      <a:r>
                        <a:rPr lang="en-US" sz="1200" baseline="0" dirty="0" smtClean="0"/>
                        <a:t> Tools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$1,050,000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Software Renewals (Learning.com, Vocabulary.com,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Newsela</a:t>
                      </a:r>
                      <a:r>
                        <a:rPr lang="en-US" sz="1200" baseline="0" dirty="0" smtClean="0"/>
                        <a:t>)</a:t>
                      </a:r>
                      <a:endParaRPr lang="en-US" sz="1200" dirty="0" smtClean="0"/>
                    </a:p>
                  </a:txBody>
                  <a:tcPr/>
                </a:tc>
              </a:tr>
              <a:tr h="357656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$1,500,</a:t>
                      </a:r>
                      <a:r>
                        <a:rPr lang="en-US" sz="1200" baseline="0" dirty="0" smtClean="0"/>
                        <a:t>670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Learning Management System</a:t>
                      </a:r>
                      <a:r>
                        <a:rPr lang="en-US" sz="1200" baseline="0" dirty="0" smtClean="0"/>
                        <a:t> Year 2</a:t>
                      </a:r>
                      <a:endParaRPr lang="en-US" sz="1200" dirty="0"/>
                    </a:p>
                  </a:txBody>
                  <a:tcPr/>
                </a:tc>
              </a:tr>
              <a:tr h="259836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$690,000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Laptops to fill gap for testing</a:t>
                      </a:r>
                      <a:endParaRPr lang="en-US" sz="1200" dirty="0"/>
                    </a:p>
                  </a:txBody>
                  <a:tcPr/>
                </a:tc>
              </a:tr>
              <a:tr h="259836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$500,000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Consultant costs for digital tools</a:t>
                      </a:r>
                      <a:endParaRPr lang="en-US" sz="1200" dirty="0"/>
                    </a:p>
                  </a:txBody>
                  <a:tcPr/>
                </a:tc>
              </a:tr>
              <a:tr h="35765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TOTAL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$4,043,</a:t>
                      </a:r>
                      <a:r>
                        <a:rPr lang="en-US" sz="1200" baseline="0" dirty="0" smtClean="0"/>
                        <a:t>170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142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94C-3E5A-854F-B5AE-A6634FC20B3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766" y="855783"/>
            <a:ext cx="4645725" cy="4645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220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4194" y="267214"/>
            <a:ext cx="7073900" cy="5195099"/>
          </a:xfrm>
        </p:spPr>
        <p:txBody>
          <a:bodyPr/>
          <a:lstStyle/>
          <a:p>
            <a:r>
              <a:rPr lang="en-US" dirty="0"/>
              <a:t>Dr. Rosalind Osgood, Chair</a:t>
            </a:r>
          </a:p>
          <a:p>
            <a:r>
              <a:rPr lang="en-US" dirty="0"/>
              <a:t>Abby M. Freedman, Vice Chair</a:t>
            </a:r>
          </a:p>
          <a:p>
            <a:endParaRPr lang="en-US" dirty="0"/>
          </a:p>
          <a:p>
            <a:r>
              <a:rPr lang="en-US" dirty="0"/>
              <a:t>Robin </a:t>
            </a:r>
            <a:r>
              <a:rPr lang="en-US" dirty="0" err="1"/>
              <a:t>Bartleman</a:t>
            </a:r>
            <a:endParaRPr lang="en-US" dirty="0"/>
          </a:p>
          <a:p>
            <a:r>
              <a:rPr lang="en-US" dirty="0"/>
              <a:t>Heather P. </a:t>
            </a:r>
            <a:r>
              <a:rPr lang="en-US" dirty="0" err="1"/>
              <a:t>Brinkworth</a:t>
            </a:r>
            <a:endParaRPr lang="en-US" dirty="0"/>
          </a:p>
          <a:p>
            <a:r>
              <a:rPr lang="en-US" dirty="0"/>
              <a:t>Patricia Good</a:t>
            </a:r>
          </a:p>
          <a:p>
            <a:r>
              <a:rPr lang="en-US" dirty="0"/>
              <a:t>Donna P. </a:t>
            </a:r>
            <a:r>
              <a:rPr lang="en-US" dirty="0" err="1"/>
              <a:t>Korn</a:t>
            </a:r>
            <a:endParaRPr lang="en-US" dirty="0"/>
          </a:p>
          <a:p>
            <a:r>
              <a:rPr lang="en-US" dirty="0"/>
              <a:t>Laurie Rich Levinson</a:t>
            </a:r>
          </a:p>
          <a:p>
            <a:r>
              <a:rPr lang="en-US" dirty="0"/>
              <a:t>Ann Murray</a:t>
            </a:r>
          </a:p>
          <a:p>
            <a:r>
              <a:rPr lang="en-US" dirty="0"/>
              <a:t>Nora Rupert</a:t>
            </a:r>
          </a:p>
          <a:p>
            <a:endParaRPr lang="en-US" dirty="0"/>
          </a:p>
          <a:p>
            <a:r>
              <a:rPr lang="en-US" dirty="0"/>
              <a:t>Robert W. Runcie</a:t>
            </a:r>
          </a:p>
          <a:p>
            <a:r>
              <a:rPr lang="en-US" dirty="0"/>
              <a:t>Superintendent of Schools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94C-3E5A-854F-B5AE-A6634FC20B3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929" y="1352559"/>
            <a:ext cx="5593200" cy="3995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9938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2124" y="774568"/>
            <a:ext cx="8482048" cy="490548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400" dirty="0"/>
              <a:t>As required by The State of Florida Statutes, section 1011.62(12)(b) each </a:t>
            </a:r>
            <a:r>
              <a:rPr lang="en-US" sz="1400" dirty="0" smtClean="0"/>
              <a:t>School </a:t>
            </a:r>
            <a:r>
              <a:rPr lang="en-US" sz="1400" dirty="0"/>
              <a:t>Board shall submit to the department a Digital Classrooms Plan (DCP) that has been adopted by the district </a:t>
            </a:r>
            <a:r>
              <a:rPr lang="en-US" sz="1400" dirty="0" smtClean="0"/>
              <a:t>School Board</a:t>
            </a:r>
            <a:r>
              <a:rPr lang="en-US" sz="1400" dirty="0"/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dirty="0"/>
              <a:t>The DCP shall meet the unique needs of students, schools and personnel in the district.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dirty="0"/>
              <a:t>A District Classrooms Program allocation has been established to assist districts in this effort.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dirty="0"/>
              <a:t>The Digital Classrooms Program outlined in statute includes five main component areas: </a:t>
            </a:r>
          </a:p>
          <a:p>
            <a:pPr lvl="2"/>
            <a:r>
              <a:rPr lang="en-US" sz="1400" dirty="0"/>
              <a:t>	</a:t>
            </a:r>
            <a:r>
              <a:rPr lang="en-US" sz="1400" dirty="0" smtClean="0"/>
              <a:t>  1 </a:t>
            </a:r>
            <a:r>
              <a:rPr lang="en-US" sz="1400" dirty="0"/>
              <a:t>- Student Performance Outcomes </a:t>
            </a:r>
          </a:p>
          <a:p>
            <a:pPr lvl="2"/>
            <a:r>
              <a:rPr lang="en-US" sz="1400" dirty="0"/>
              <a:t>	</a:t>
            </a:r>
            <a:r>
              <a:rPr lang="en-US" sz="1400" dirty="0" smtClean="0"/>
              <a:t>  2 </a:t>
            </a:r>
            <a:r>
              <a:rPr lang="en-US" sz="1400" dirty="0"/>
              <a:t>- Digital Learning and Technology Infrastructure </a:t>
            </a:r>
          </a:p>
          <a:p>
            <a:pPr lvl="4"/>
            <a:r>
              <a:rPr lang="en-US" sz="1400" dirty="0" smtClean="0"/>
              <a:t>            3 </a:t>
            </a:r>
            <a:r>
              <a:rPr lang="en-US" sz="1400" dirty="0"/>
              <a:t>- Professional Development </a:t>
            </a:r>
          </a:p>
          <a:p>
            <a:pPr lvl="4"/>
            <a:r>
              <a:rPr lang="en-US" sz="1400" dirty="0" smtClean="0"/>
              <a:t>            4 </a:t>
            </a:r>
            <a:r>
              <a:rPr lang="en-US" sz="1400" dirty="0"/>
              <a:t>- Digital Tools </a:t>
            </a:r>
          </a:p>
          <a:p>
            <a:pPr lvl="4"/>
            <a:r>
              <a:rPr lang="en-US" sz="1400" dirty="0" smtClean="0"/>
              <a:t>            5 </a:t>
            </a:r>
            <a:r>
              <a:rPr lang="en-US" sz="1400" dirty="0"/>
              <a:t>- Online Assessment Support 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94C-3E5A-854F-B5AE-A6634FC20B3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components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753" y="3453205"/>
            <a:ext cx="3845090" cy="2517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1821" y="193638"/>
            <a:ext cx="4624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Plan Components</a:t>
            </a:r>
            <a:endParaRPr lang="en-US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19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District team profile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District Team Profile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648486" y="6276447"/>
            <a:ext cx="1220876" cy="365125"/>
          </a:xfrm>
        </p:spPr>
        <p:txBody>
          <a:bodyPr/>
          <a:lstStyle/>
          <a:p>
            <a:fld id="{ED4FAB2E-564C-4CC6-BB38-47DB918B051B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1711915"/>
              </p:ext>
            </p:extLst>
          </p:nvPr>
        </p:nvGraphicFramePr>
        <p:xfrm>
          <a:off x="826547" y="1627987"/>
          <a:ext cx="7605341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7213"/>
                <a:gridCol w="4718128"/>
              </a:tblGrid>
              <a:tr h="36118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Title/Role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</a:tr>
              <a:tr h="632071">
                <a:tc>
                  <a:txBody>
                    <a:bodyPr/>
                    <a:lstStyle/>
                    <a:p>
                      <a:r>
                        <a:rPr lang="en-US" dirty="0" smtClean="0"/>
                        <a:t>District</a:t>
                      </a:r>
                      <a:r>
                        <a:rPr lang="en-US" baseline="0" dirty="0" smtClean="0"/>
                        <a:t> Leadership Contact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Robert Runcie, Superintendent</a:t>
                      </a:r>
                      <a:endParaRPr lang="en-US" dirty="0"/>
                    </a:p>
                  </a:txBody>
                  <a:tcPr/>
                </a:tc>
              </a:tr>
              <a:tr h="632071">
                <a:tc>
                  <a:txBody>
                    <a:bodyPr/>
                    <a:lstStyle/>
                    <a:p>
                      <a:r>
                        <a:rPr lang="en-US" dirty="0" smtClean="0"/>
                        <a:t>Information</a:t>
                      </a:r>
                      <a:r>
                        <a:rPr lang="en-US" baseline="0" dirty="0" smtClean="0"/>
                        <a:t> Technology District Contact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Tony Hunter,</a:t>
                      </a:r>
                      <a:r>
                        <a:rPr lang="en-US" baseline="0" dirty="0" smtClean="0"/>
                        <a:t> Chief Information Officer</a:t>
                      </a:r>
                      <a:endParaRPr lang="en-US" dirty="0"/>
                    </a:p>
                  </a:txBody>
                  <a:tcPr/>
                </a:tc>
              </a:tr>
              <a:tr h="632071">
                <a:tc>
                  <a:txBody>
                    <a:bodyPr/>
                    <a:lstStyle/>
                    <a:p>
                      <a:r>
                        <a:rPr lang="en-US" dirty="0" smtClean="0"/>
                        <a:t>Curriculum District Contact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Dan </a:t>
                      </a:r>
                      <a:r>
                        <a:rPr lang="en-US" dirty="0" err="1" smtClean="0"/>
                        <a:t>Gohl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Chief Academic Officer</a:t>
                      </a:r>
                      <a:endParaRPr lang="en-US" dirty="0"/>
                    </a:p>
                  </a:txBody>
                  <a:tcPr/>
                </a:tc>
              </a:tr>
              <a:tr h="361183">
                <a:tc>
                  <a:txBody>
                    <a:bodyPr/>
                    <a:lstStyle/>
                    <a:p>
                      <a:r>
                        <a:rPr lang="en-US" dirty="0" smtClean="0"/>
                        <a:t>Finance District Contact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I. Benjamin</a:t>
                      </a:r>
                      <a:r>
                        <a:rPr lang="en-US" baseline="0" dirty="0" smtClean="0"/>
                        <a:t> Leong, Chief Financial Officer</a:t>
                      </a:r>
                      <a:endParaRPr lang="en-US" dirty="0"/>
                    </a:p>
                  </a:txBody>
                  <a:tcPr/>
                </a:tc>
              </a:tr>
              <a:tr h="632071">
                <a:tc>
                  <a:txBody>
                    <a:bodyPr/>
                    <a:lstStyle/>
                    <a:p>
                      <a:r>
                        <a:rPr lang="en-US" dirty="0" smtClean="0"/>
                        <a:t>Assessment District Contact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Richard Baum, Director </a:t>
                      </a:r>
                    </a:p>
                    <a:p>
                      <a:r>
                        <a:rPr lang="en-US" dirty="0" smtClean="0"/>
                        <a:t>Student Assessment and Research</a:t>
                      </a:r>
                      <a:endParaRPr lang="en-US" dirty="0"/>
                    </a:p>
                  </a:txBody>
                  <a:tcPr/>
                </a:tc>
              </a:tr>
              <a:tr h="632071">
                <a:tc>
                  <a:txBody>
                    <a:bodyPr/>
                    <a:lstStyle/>
                    <a:p>
                      <a:r>
                        <a:rPr lang="en-US" dirty="0" smtClean="0"/>
                        <a:t>Instructional Technology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District Contact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Dr. Daryl Diamond, Director</a:t>
                      </a:r>
                      <a:r>
                        <a:rPr lang="en-US" baseline="0" dirty="0" smtClean="0"/>
                        <a:t> Innovative Learning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722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2124" y="258184"/>
            <a:ext cx="8482048" cy="5801653"/>
          </a:xfrm>
        </p:spPr>
        <p:txBody>
          <a:bodyPr/>
          <a:lstStyle/>
          <a:p>
            <a:pPr marL="285750" lvl="1" indent="-285750">
              <a:buFont typeface="Wingdings" panose="05000000000000000000" pitchFamily="2" charset="2"/>
              <a:buChar char="Ø"/>
            </a:pPr>
            <a:r>
              <a:rPr lang="en-US" sz="1100" dirty="0" smtClean="0"/>
              <a:t>Interdepartmental meetings began in September and presentations were delivered including:</a:t>
            </a:r>
          </a:p>
          <a:p>
            <a:pPr lvl="4"/>
            <a:r>
              <a:rPr lang="en-US" sz="1100" dirty="0"/>
              <a:t>	</a:t>
            </a:r>
            <a:r>
              <a:rPr lang="en-US" sz="1100" dirty="0" smtClean="0"/>
              <a:t>- </a:t>
            </a:r>
            <a:r>
              <a:rPr lang="en-US" sz="1100" b="1" dirty="0" smtClean="0"/>
              <a:t>Office of Academics </a:t>
            </a:r>
            <a:r>
              <a:rPr lang="en-US" sz="1100" dirty="0" smtClean="0"/>
              <a:t>: 						- </a:t>
            </a:r>
            <a:r>
              <a:rPr lang="en-US" sz="1100" b="1" dirty="0" smtClean="0"/>
              <a:t>District Advisory Council</a:t>
            </a:r>
          </a:p>
          <a:p>
            <a:pPr lvl="4"/>
            <a:r>
              <a:rPr lang="en-US" sz="1100" dirty="0"/>
              <a:t>	</a:t>
            </a:r>
            <a:r>
              <a:rPr lang="en-US" sz="1100" dirty="0" smtClean="0"/>
              <a:t>	- Innovative Learning					- </a:t>
            </a:r>
            <a:r>
              <a:rPr lang="en-US" sz="1100" b="1" dirty="0" smtClean="0"/>
              <a:t>Gifted Advisory Council</a:t>
            </a:r>
          </a:p>
          <a:p>
            <a:pPr lvl="4"/>
            <a:r>
              <a:rPr lang="en-US" sz="1100" dirty="0"/>
              <a:t>		</a:t>
            </a:r>
            <a:r>
              <a:rPr lang="en-US" sz="1100" dirty="0" smtClean="0"/>
              <a:t>- ESOL								- </a:t>
            </a:r>
            <a:r>
              <a:rPr lang="en-US" sz="1100" b="1" dirty="0" smtClean="0"/>
              <a:t>Technology Advisory Council</a:t>
            </a:r>
          </a:p>
          <a:p>
            <a:pPr lvl="4"/>
            <a:r>
              <a:rPr lang="en-US" sz="1100" dirty="0"/>
              <a:t>	</a:t>
            </a:r>
            <a:r>
              <a:rPr lang="en-US" sz="1100" dirty="0" smtClean="0"/>
              <a:t>	- Professional Development Standards and Support</a:t>
            </a:r>
          </a:p>
          <a:p>
            <a:pPr lvl="4"/>
            <a:r>
              <a:rPr lang="en-US" sz="1100" dirty="0"/>
              <a:t>	</a:t>
            </a:r>
            <a:r>
              <a:rPr lang="en-US" sz="1100" dirty="0" smtClean="0"/>
              <a:t>	- Student Assessment and Research</a:t>
            </a:r>
          </a:p>
          <a:p>
            <a:pPr lvl="4"/>
            <a:r>
              <a:rPr lang="en-US" sz="1100" dirty="0"/>
              <a:t>	</a:t>
            </a:r>
            <a:r>
              <a:rPr lang="en-US" sz="1100" dirty="0" smtClean="0"/>
              <a:t>	- CTACE</a:t>
            </a:r>
            <a:br>
              <a:rPr lang="en-US" sz="1100" dirty="0" smtClean="0"/>
            </a:br>
            <a:r>
              <a:rPr lang="en-US" sz="1100" dirty="0" smtClean="0"/>
              <a:t>	- </a:t>
            </a:r>
            <a:r>
              <a:rPr lang="en-US" sz="1100" b="1" dirty="0" smtClean="0"/>
              <a:t>Information and Technology: </a:t>
            </a:r>
          </a:p>
          <a:p>
            <a:pPr lvl="4"/>
            <a:r>
              <a:rPr lang="en-US" sz="1100" b="1" dirty="0"/>
              <a:t>	</a:t>
            </a:r>
            <a:r>
              <a:rPr lang="en-US" sz="1100" b="1" dirty="0" smtClean="0"/>
              <a:t>	- </a:t>
            </a:r>
            <a:r>
              <a:rPr lang="en-US" sz="1100" dirty="0" smtClean="0"/>
              <a:t>Network Integration</a:t>
            </a:r>
          </a:p>
          <a:p>
            <a:pPr lvl="4"/>
            <a:r>
              <a:rPr lang="en-US" sz="1100" dirty="0"/>
              <a:t>	</a:t>
            </a:r>
            <a:r>
              <a:rPr lang="en-US" sz="1100" dirty="0" smtClean="0"/>
              <a:t>	- Technical Support Services</a:t>
            </a:r>
          </a:p>
          <a:p>
            <a:pPr lvl="4"/>
            <a:r>
              <a:rPr lang="en-US" sz="1100" dirty="0"/>
              <a:t>	</a:t>
            </a:r>
            <a:r>
              <a:rPr lang="en-US" sz="1100" dirty="0" smtClean="0"/>
              <a:t>	- School Applications</a:t>
            </a:r>
          </a:p>
          <a:p>
            <a:pPr lvl="4"/>
            <a:r>
              <a:rPr lang="en-US" sz="1100" dirty="0"/>
              <a:t>	</a:t>
            </a:r>
            <a:r>
              <a:rPr lang="en-US" sz="1100" dirty="0" smtClean="0"/>
              <a:t>	- Financial Services </a:t>
            </a:r>
            <a:endParaRPr lang="en-US" sz="1100" b="1" dirty="0" smtClean="0"/>
          </a:p>
          <a:p>
            <a:pPr lvl="4"/>
            <a:r>
              <a:rPr lang="en-US" sz="1100" dirty="0"/>
              <a:t>	</a:t>
            </a:r>
            <a:r>
              <a:rPr lang="en-US" sz="1100" dirty="0" smtClean="0"/>
              <a:t>- </a:t>
            </a:r>
            <a:r>
              <a:rPr lang="en-US" sz="1100" b="1" dirty="0" smtClean="0"/>
              <a:t>Charter Schools</a:t>
            </a:r>
          </a:p>
          <a:p>
            <a:pPr marL="285750" lvl="4" indent="-285750">
              <a:buFont typeface="Wingdings" panose="05000000000000000000" pitchFamily="2" charset="2"/>
              <a:buChar char="Ø"/>
            </a:pP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process</a:t>
            </a:r>
            <a:endParaRPr lang="en-US" dirty="0"/>
          </a:p>
        </p:txBody>
      </p:sp>
      <p:pic>
        <p:nvPicPr>
          <p:cNvPr id="1026" name="Picture 2" descr="C:\Users\p00020601.BROWARDSCHOOLS\AppData\Local\Microsoft\Windows\Temporary Internet Files\Content.IE5\MPZEKIET\Working-Together-tandwielen-595x40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356" y="2780673"/>
            <a:ext cx="3972694" cy="267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40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Digital Programs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Highlighting Specific District Digital Programs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648486" y="6276447"/>
            <a:ext cx="1220876" cy="365125"/>
          </a:xfrm>
        </p:spPr>
        <p:txBody>
          <a:bodyPr/>
          <a:lstStyle/>
          <a:p>
            <a:fld id="{ED4FAB2E-564C-4CC6-BB38-47DB918B051B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6822" y="1168400"/>
            <a:ext cx="8813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 smtClean="0">
                <a:solidFill>
                  <a:schemeClr val="accent5">
                    <a:lumMod val="25000"/>
                  </a:schemeClr>
                </a:solidFill>
              </a:rPr>
              <a:t>Innovations for Learning </a:t>
            </a:r>
            <a:r>
              <a:rPr lang="en-US" sz="1500" dirty="0" smtClean="0">
                <a:solidFill>
                  <a:schemeClr val="accent5">
                    <a:lumMod val="25000"/>
                  </a:schemeClr>
                </a:solidFill>
              </a:rPr>
              <a:t>– Primary literacy program integrating classroom instruction, technology, and community-based tutors delivering high quality instruction to K -1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accent5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 smtClean="0">
                <a:solidFill>
                  <a:schemeClr val="accent5">
                    <a:lumMod val="25000"/>
                  </a:schemeClr>
                </a:solidFill>
              </a:rPr>
              <a:t>Microsoft Innovative Educator </a:t>
            </a:r>
            <a:r>
              <a:rPr lang="en-US" sz="1500" dirty="0" smtClean="0">
                <a:solidFill>
                  <a:schemeClr val="accent5">
                    <a:lumMod val="25000"/>
                  </a:schemeClr>
                </a:solidFill>
              </a:rPr>
              <a:t>– designed to help educators move along a pathway from those who are just beginning to use Microsoft tools into the classroom to those who can become leaders of innovation in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accent5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 smtClean="0">
                <a:solidFill>
                  <a:schemeClr val="accent5">
                    <a:lumMod val="25000"/>
                  </a:schemeClr>
                </a:solidFill>
              </a:rPr>
              <a:t>Global Scholars </a:t>
            </a:r>
            <a:r>
              <a:rPr lang="en-US" sz="1500" dirty="0" smtClean="0">
                <a:solidFill>
                  <a:schemeClr val="accent5">
                    <a:lumMod val="25000"/>
                  </a:schemeClr>
                </a:solidFill>
              </a:rPr>
              <a:t>– Initiative that connects  17 participating middle school students to other participating schools around the world.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accent5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 smtClean="0">
                <a:solidFill>
                  <a:schemeClr val="accent5">
                    <a:lumMod val="25000"/>
                  </a:schemeClr>
                </a:solidFill>
              </a:rPr>
              <a:t>Code.org </a:t>
            </a:r>
            <a:r>
              <a:rPr lang="en-US" sz="1500" dirty="0" smtClean="0">
                <a:solidFill>
                  <a:schemeClr val="accent5">
                    <a:lumMod val="25000"/>
                  </a:schemeClr>
                </a:solidFill>
              </a:rPr>
              <a:t>– increase access to computer science courses, curriculum and resources in schools.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b="1" dirty="0">
              <a:solidFill>
                <a:schemeClr val="accent5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 smtClean="0">
                <a:solidFill>
                  <a:schemeClr val="accent5">
                    <a:lumMod val="25000"/>
                  </a:schemeClr>
                </a:solidFill>
              </a:rPr>
              <a:t>Career Source Broward and Greater Fort Lauderdale Alliance </a:t>
            </a:r>
            <a:r>
              <a:rPr lang="en-US" sz="1500" dirty="0" smtClean="0">
                <a:solidFill>
                  <a:schemeClr val="accent5">
                    <a:lumMod val="25000"/>
                  </a:schemeClr>
                </a:solidFill>
              </a:rPr>
              <a:t>– to maintain local and global perspective of industry needs and career focused technology development that impact our students upon graduation.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accent5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 err="1" smtClean="0">
                <a:solidFill>
                  <a:schemeClr val="accent5">
                    <a:lumMod val="25000"/>
                  </a:schemeClr>
                </a:solidFill>
              </a:rPr>
              <a:t>Ellevation</a:t>
            </a:r>
            <a:r>
              <a:rPr lang="en-US" sz="1500" b="1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1500" b="1" i="1" dirty="0" smtClean="0">
                <a:solidFill>
                  <a:schemeClr val="accent5">
                    <a:lumMod val="25000"/>
                  </a:schemeClr>
                </a:solidFill>
              </a:rPr>
              <a:t>In Class </a:t>
            </a:r>
            <a:r>
              <a:rPr lang="en-US" sz="1500" b="1" dirty="0" smtClean="0">
                <a:solidFill>
                  <a:schemeClr val="accent5">
                    <a:lumMod val="25000"/>
                  </a:schemeClr>
                </a:solidFill>
              </a:rPr>
              <a:t>– </a:t>
            </a:r>
            <a:r>
              <a:rPr lang="en-US" sz="1500" dirty="0" smtClean="0">
                <a:solidFill>
                  <a:schemeClr val="accent5">
                    <a:lumMod val="25000"/>
                  </a:schemeClr>
                </a:solidFill>
              </a:rPr>
              <a:t>offered to 100 schools and provides tools to let teachers quickly identify their ELL students and a Data Dashboard grouping students by proficiency levels</a:t>
            </a:r>
            <a:endParaRPr lang="en-US" sz="1500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35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2124" y="258184"/>
            <a:ext cx="8482048" cy="5801653"/>
          </a:xfrm>
        </p:spPr>
        <p:txBody>
          <a:bodyPr/>
          <a:lstStyle/>
          <a:p>
            <a:pPr lvl="4"/>
            <a:r>
              <a:rPr lang="en-US" sz="2400" b="1" dirty="0" smtClean="0"/>
              <a:t>Changes in this year’s DCP:</a:t>
            </a:r>
          </a:p>
          <a:p>
            <a:pPr marL="285750" lvl="4" indent="-285750">
              <a:buFont typeface="Wingdings" panose="05000000000000000000" pitchFamily="2" charset="2"/>
              <a:buChar char="Ø"/>
            </a:pPr>
            <a:r>
              <a:rPr lang="en-US" sz="2000" b="1" dirty="0" smtClean="0"/>
              <a:t>Technology Integration Matrix use will now come at a charge, whereas last year it was offered for free</a:t>
            </a:r>
          </a:p>
          <a:p>
            <a:pPr lvl="4"/>
            <a:endParaRPr lang="en-US" sz="2000" b="1" dirty="0" smtClean="0"/>
          </a:p>
          <a:p>
            <a:pPr marL="285750" lvl="4" indent="-285750">
              <a:buFont typeface="Wingdings" panose="05000000000000000000" pitchFamily="2" charset="2"/>
              <a:buChar char="Ø"/>
            </a:pPr>
            <a:r>
              <a:rPr lang="en-US" sz="2000" b="1" dirty="0" smtClean="0"/>
              <a:t>The District’s use of DCP allocation funding must </a:t>
            </a:r>
            <a:br>
              <a:rPr lang="en-US" sz="2000" b="1" dirty="0" smtClean="0"/>
            </a:br>
            <a:r>
              <a:rPr lang="en-US" sz="2000" b="1" dirty="0" smtClean="0"/>
              <a:t>address any device gap not allowing the </a:t>
            </a:r>
            <a:br>
              <a:rPr lang="en-US" sz="2000" b="1" dirty="0" smtClean="0"/>
            </a:br>
            <a:r>
              <a:rPr lang="en-US" sz="2000" b="1" dirty="0" smtClean="0"/>
              <a:t>maintenance of devices for instructional </a:t>
            </a:r>
            <a:br>
              <a:rPr lang="en-US" sz="2000" b="1" dirty="0" smtClean="0"/>
            </a:br>
            <a:r>
              <a:rPr lang="en-US" sz="2000" b="1" dirty="0" smtClean="0"/>
              <a:t>purposes</a:t>
            </a:r>
          </a:p>
          <a:p>
            <a:pPr lvl="4"/>
            <a:endParaRPr lang="en-US" sz="2000" b="1" dirty="0"/>
          </a:p>
          <a:p>
            <a:pPr marL="285750" lvl="4" indent="-285750">
              <a:buFont typeface="Wingdings" panose="05000000000000000000" pitchFamily="2" charset="2"/>
              <a:buChar char="Ø"/>
            </a:pPr>
            <a:r>
              <a:rPr lang="en-US" sz="2000" b="1" dirty="0" smtClean="0"/>
              <a:t>The DCP must give preference to funding the number of devices that are needed to allow each school to administer the FSA to an entire grade at the same time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the DCP</a:t>
            </a:r>
            <a:endParaRPr lang="en-US" dirty="0"/>
          </a:p>
        </p:txBody>
      </p:sp>
      <p:pic>
        <p:nvPicPr>
          <p:cNvPr id="3078" name="Picture 6" descr="C:\Users\p00020601.BROWARDSCHOOLS\AppData\Local\Microsoft\Windows\Temporary Internet Files\Content.IE5\DIGS6F2T\4994261870_2519510256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14" y="2406313"/>
            <a:ext cx="2947596" cy="196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19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004356" y="6242583"/>
            <a:ext cx="7483428" cy="365124"/>
          </a:xfrm>
        </p:spPr>
        <p:txBody>
          <a:bodyPr/>
          <a:lstStyle/>
          <a:p>
            <a:r>
              <a:rPr lang="en-US" dirty="0" smtClean="0"/>
              <a:t>Technology </a:t>
            </a:r>
            <a:r>
              <a:rPr lang="en-US" dirty="0"/>
              <a:t>integration matrix -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fcit.usf.edu/matrix/matrix.php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Technology Integration Matrix (TIM) and Professional Development Opportunities	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648486" y="6276447"/>
            <a:ext cx="1220876" cy="365125"/>
          </a:xfrm>
        </p:spPr>
        <p:txBody>
          <a:bodyPr/>
          <a:lstStyle/>
          <a:p>
            <a:fld id="{ED4FAB2E-564C-4CC6-BB38-47DB918B051B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2123" y="1119910"/>
            <a:ext cx="875672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accent5">
                    <a:lumMod val="25000"/>
                  </a:schemeClr>
                </a:solidFill>
              </a:rPr>
              <a:t>Professional Development driven by technology innovation and changes in pedagogy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accent5">
                  <a:lumMod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accent5">
                    <a:lumMod val="25000"/>
                  </a:schemeClr>
                </a:solidFill>
              </a:rPr>
              <a:t>Used </a:t>
            </a:r>
            <a:r>
              <a:rPr lang="en-US" sz="1600" dirty="0">
                <a:solidFill>
                  <a:schemeClr val="accent5">
                    <a:lumMod val="25000"/>
                  </a:schemeClr>
                </a:solidFill>
              </a:rPr>
              <a:t>for </a:t>
            </a:r>
            <a:r>
              <a:rPr lang="en-US" sz="1600" dirty="0" smtClean="0">
                <a:solidFill>
                  <a:schemeClr val="accent5">
                    <a:lumMod val="25000"/>
                  </a:schemeClr>
                </a:solidFill>
              </a:rPr>
              <a:t>determining </a:t>
            </a:r>
            <a:r>
              <a:rPr lang="en-US" sz="1600" dirty="0">
                <a:solidFill>
                  <a:schemeClr val="accent5">
                    <a:lumMod val="25000"/>
                  </a:schemeClr>
                </a:solidFill>
              </a:rPr>
              <a:t>technology integration in our </a:t>
            </a:r>
            <a:r>
              <a:rPr lang="en-US" sz="1600" dirty="0" smtClean="0">
                <a:solidFill>
                  <a:schemeClr val="accent5">
                    <a:lumMod val="25000"/>
                  </a:schemeClr>
                </a:solidFill>
              </a:rPr>
              <a:t>schools</a:t>
            </a:r>
          </a:p>
          <a:p>
            <a:endParaRPr lang="en-US" sz="1600" dirty="0">
              <a:solidFill>
                <a:schemeClr val="accent5">
                  <a:lumMod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5">
                    <a:lumMod val="25000"/>
                  </a:schemeClr>
                </a:solidFill>
              </a:rPr>
              <a:t>Gives us a foundation for organizing technology-related professional development and a common vocabulary regarding technology integration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007955445"/>
              </p:ext>
            </p:extLst>
          </p:nvPr>
        </p:nvGraphicFramePr>
        <p:xfrm>
          <a:off x="268944" y="3065920"/>
          <a:ext cx="8659906" cy="147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323001076"/>
              </p:ext>
            </p:extLst>
          </p:nvPr>
        </p:nvGraphicFramePr>
        <p:xfrm>
          <a:off x="344244" y="4625782"/>
          <a:ext cx="8536147" cy="1381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431643" y="4282750"/>
            <a:ext cx="23451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5">
                    <a:lumMod val="25000"/>
                  </a:schemeClr>
                </a:solidFill>
              </a:rPr>
              <a:t>Teacher Technology Usage Level</a:t>
            </a:r>
            <a:endParaRPr lang="en-US" sz="10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6950" y="5737412"/>
            <a:ext cx="23451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5">
                    <a:lumMod val="25000"/>
                  </a:schemeClr>
                </a:solidFill>
              </a:rPr>
              <a:t>Different Learning Environments</a:t>
            </a:r>
            <a:endParaRPr lang="en-US" sz="1000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96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004356" y="6242583"/>
            <a:ext cx="7483428" cy="365124"/>
          </a:xfrm>
        </p:spPr>
        <p:txBody>
          <a:bodyPr/>
          <a:lstStyle/>
          <a:p>
            <a:r>
              <a:rPr lang="en-US" dirty="0" smtClean="0"/>
              <a:t>Redbird professional development</a:t>
            </a: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648486" y="6276447"/>
            <a:ext cx="1220876" cy="365125"/>
          </a:xfrm>
        </p:spPr>
        <p:txBody>
          <a:bodyPr/>
          <a:lstStyle/>
          <a:p>
            <a:fld id="{ED4FAB2E-564C-4CC6-BB38-47DB918B051B}" type="slidenum">
              <a:rPr lang="en-US" smtClean="0"/>
              <a:t>8</a:t>
            </a:fld>
            <a:endParaRPr lang="en-US" dirty="0"/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1629818" y="241300"/>
            <a:ext cx="7341145" cy="954088"/>
          </a:xfrm>
          <a:prstGeom prst="rect">
            <a:avLst/>
          </a:prstGeom>
        </p:spPr>
        <p:txBody>
          <a:bodyPr vert="horz" lIns="0" tIns="0" rIns="0" bIns="91440"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 spc="0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Professional Development Enabling Movement through TIM Levels of Technology Integration</a:t>
            </a:r>
            <a:endParaRPr lang="en-US" dirty="0"/>
          </a:p>
        </p:txBody>
      </p:sp>
      <p:graphicFrame>
        <p:nvGraphicFramePr>
          <p:cNvPr id="1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7616605"/>
              </p:ext>
            </p:extLst>
          </p:nvPr>
        </p:nvGraphicFramePr>
        <p:xfrm>
          <a:off x="1337518" y="1597837"/>
          <a:ext cx="7073900" cy="427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0586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Personalized learning and digital classrooms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80" y="721230"/>
            <a:ext cx="4054031" cy="519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0456" y="166513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25000"/>
                  </a:schemeClr>
                </a:solidFill>
              </a:rPr>
              <a:t>Personalized Learning and Digital Classrooms</a:t>
            </a:r>
            <a:endParaRPr lang="en-US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05256" y="564546"/>
            <a:ext cx="435774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accent5">
                    <a:lumMod val="25000"/>
                  </a:schemeClr>
                </a:solidFill>
              </a:rPr>
              <a:t>Digital Classroom:</a:t>
            </a:r>
          </a:p>
          <a:p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2013-2014 – 27 Digital 5 Schools</a:t>
            </a:r>
          </a:p>
          <a:p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2014-2015 – 69 Digital  Schools</a:t>
            </a:r>
          </a:p>
          <a:p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2015-2016 – 84 Digital Schools</a:t>
            </a:r>
          </a:p>
          <a:p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2016-2017 – 100 Digital Schools</a:t>
            </a:r>
          </a:p>
          <a:p>
            <a:endParaRPr lang="en-US" dirty="0">
              <a:solidFill>
                <a:schemeClr val="accent5">
                  <a:lumMod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accent5">
                    <a:lumMod val="25000"/>
                  </a:schemeClr>
                </a:solidFill>
              </a:rPr>
              <a:t>Infrastructure Upgrades</a:t>
            </a:r>
          </a:p>
          <a:p>
            <a:endParaRPr lang="en-US" b="1" dirty="0">
              <a:solidFill>
                <a:schemeClr val="accent5">
                  <a:lumMod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accent5">
                    <a:lumMod val="25000"/>
                  </a:schemeClr>
                </a:solidFill>
              </a:rPr>
              <a:t>Meeting specialized technical requirements of District educational programs </a:t>
            </a: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(ESE, Magnet, ELL, Online and Blended Courses, Adult Education)</a:t>
            </a:r>
          </a:p>
          <a:p>
            <a:endParaRPr lang="en-US" dirty="0">
              <a:solidFill>
                <a:schemeClr val="accent5">
                  <a:lumMod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accent5">
                    <a:lumMod val="25000"/>
                  </a:schemeClr>
                </a:solidFill>
              </a:rPr>
              <a:t>Create, curate, and procure digital curriculum for the LMS </a:t>
            </a: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(Vocabulary.com, </a:t>
            </a:r>
            <a:r>
              <a:rPr lang="en-US" dirty="0" err="1" smtClean="0">
                <a:solidFill>
                  <a:schemeClr val="accent5">
                    <a:lumMod val="25000"/>
                  </a:schemeClr>
                </a:solidFill>
              </a:rPr>
              <a:t>Newsela</a:t>
            </a: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, and Learning.com)</a:t>
            </a:r>
            <a:endParaRPr lang="en-US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55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CPS">
      <a:dk1>
        <a:sysClr val="windowText" lastClr="000000"/>
      </a:dk1>
      <a:lt1>
        <a:sysClr val="window" lastClr="FFFFFF"/>
      </a:lt1>
      <a:dk2>
        <a:srgbClr val="00377B"/>
      </a:dk2>
      <a:lt2>
        <a:srgbClr val="D5D2C8"/>
      </a:lt2>
      <a:accent1>
        <a:srgbClr val="0093D0"/>
      </a:accent1>
      <a:accent2>
        <a:srgbClr val="F26323"/>
      </a:accent2>
      <a:accent3>
        <a:srgbClr val="36B77A"/>
      </a:accent3>
      <a:accent4>
        <a:srgbClr val="6A2C91"/>
      </a:accent4>
      <a:accent5>
        <a:srgbClr val="C7E1F5"/>
      </a:accent5>
      <a:accent6>
        <a:srgbClr val="F79646"/>
      </a:accent6>
      <a:hlink>
        <a:srgbClr val="0000FF"/>
      </a:hlink>
      <a:folHlink>
        <a:srgbClr val="800080"/>
      </a:folHlink>
    </a:clrScheme>
    <a:fontScheme name="Plaza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13625</TotalTime>
  <Words>1140</Words>
  <Application>Microsoft Office PowerPoint</Application>
  <PresentationFormat>On-screen Show (4:3)</PresentationFormat>
  <Paragraphs>265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Wingdings</vt:lpstr>
      <vt:lpstr>Office Theme</vt:lpstr>
      <vt:lpstr>PowerPoint Presentation</vt:lpstr>
      <vt:lpstr>Plan components</vt:lpstr>
      <vt:lpstr>District Team Profile</vt:lpstr>
      <vt:lpstr>Planning process</vt:lpstr>
      <vt:lpstr>Highlighting Specific District Digital Programs</vt:lpstr>
      <vt:lpstr>Changes in the DCP</vt:lpstr>
      <vt:lpstr>Technology Integration Matrix (TIM) and Professional Development Opportunities </vt:lpstr>
      <vt:lpstr>PowerPoint Presentation</vt:lpstr>
      <vt:lpstr>Personalized learning and digital classrooms</vt:lpstr>
      <vt:lpstr>Personalized Learning</vt:lpstr>
      <vt:lpstr>Component 1 - Student Performance Outcomes</vt:lpstr>
      <vt:lpstr>Component 2 - Digital Learning and Technology Infrastructure</vt:lpstr>
      <vt:lpstr>Component 3 - Multi-Tiered Professional Development</vt:lpstr>
      <vt:lpstr>Component 4 - Digital Tools</vt:lpstr>
      <vt:lpstr>Component 5 - Online Assessment Support </vt:lpstr>
      <vt:lpstr>2016-2017 DCP Broward - $4,739,980 Allocated to charters - $691,480 remainder - $4,048,500</vt:lpstr>
      <vt:lpstr>questions</vt:lpstr>
      <vt:lpstr>PowerPoint Presentation</vt:lpstr>
    </vt:vector>
  </TitlesOfParts>
  <Company>Nancy Nord Design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Nancy Nord</dc:creator>
  <cp:lastModifiedBy>Daryl L. Diamond</cp:lastModifiedBy>
  <cp:revision>444</cp:revision>
  <cp:lastPrinted>2015-01-08T16:51:04Z</cp:lastPrinted>
  <dcterms:created xsi:type="dcterms:W3CDTF">2014-12-19T16:36:55Z</dcterms:created>
  <dcterms:modified xsi:type="dcterms:W3CDTF">2016-11-09T18:48:22Z</dcterms:modified>
</cp:coreProperties>
</file>